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6" r:id="rId3"/>
  </p:sldMasterIdLst>
  <p:notesMasterIdLst>
    <p:notesMasterId r:id="rId25"/>
  </p:notesMasterIdLst>
  <p:sldIdLst>
    <p:sldId id="917" r:id="rId4"/>
    <p:sldId id="851" r:id="rId5"/>
    <p:sldId id="852" r:id="rId6"/>
    <p:sldId id="853" r:id="rId7"/>
    <p:sldId id="854" r:id="rId8"/>
    <p:sldId id="856" r:id="rId9"/>
    <p:sldId id="857" r:id="rId10"/>
    <p:sldId id="858" r:id="rId11"/>
    <p:sldId id="859" r:id="rId12"/>
    <p:sldId id="860" r:id="rId13"/>
    <p:sldId id="861" r:id="rId14"/>
    <p:sldId id="862" r:id="rId15"/>
    <p:sldId id="863" r:id="rId16"/>
    <p:sldId id="864" r:id="rId17"/>
    <p:sldId id="865" r:id="rId18"/>
    <p:sldId id="866" r:id="rId19"/>
    <p:sldId id="867" r:id="rId20"/>
    <p:sldId id="868" r:id="rId21"/>
    <p:sldId id="869" r:id="rId22"/>
    <p:sldId id="870" r:id="rId23"/>
    <p:sldId id="918"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pos="5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FF66"/>
    <a:srgbClr val="00FFFF"/>
    <a:srgbClr val="0000FF"/>
    <a:srgbClr val="FF6600"/>
    <a:srgbClr val="53B0C9"/>
    <a:srgbClr val="FFFF99"/>
    <a:srgbClr val="953735"/>
    <a:srgbClr val="00CC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72" autoAdjust="0"/>
    <p:restoredTop sz="83883" autoAdjust="0"/>
  </p:normalViewPr>
  <p:slideViewPr>
    <p:cSldViewPr>
      <p:cViewPr varScale="1">
        <p:scale>
          <a:sx n="149" d="100"/>
          <a:sy n="149" d="100"/>
        </p:scale>
        <p:origin x="126" y="144"/>
      </p:cViewPr>
      <p:guideLst>
        <p:guide orient="horz" pos="708"/>
        <p:guide pos="5520"/>
      </p:guideLst>
    </p:cSldViewPr>
  </p:slideViewPr>
  <p:outlineViewPr>
    <p:cViewPr>
      <p:scale>
        <a:sx n="33" d="100"/>
        <a:sy n="33" d="100"/>
      </p:scale>
      <p:origin x="0" y="1962"/>
    </p:cViewPr>
  </p:outlin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image" Target="../media/image19.wmf"/><Relationship Id="rId3" Type="http://schemas.openxmlformats.org/officeDocument/2006/relationships/image" Target="../media/image9.wmf"/><Relationship Id="rId7" Type="http://schemas.openxmlformats.org/officeDocument/2006/relationships/image" Target="../media/image13.wmf"/><Relationship Id="rId12" Type="http://schemas.openxmlformats.org/officeDocument/2006/relationships/image" Target="../media/image18.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11" Type="http://schemas.openxmlformats.org/officeDocument/2006/relationships/image" Target="../media/image17.wmf"/><Relationship Id="rId5" Type="http://schemas.openxmlformats.org/officeDocument/2006/relationships/image" Target="../media/image11.wmf"/><Relationship Id="rId10" Type="http://schemas.openxmlformats.org/officeDocument/2006/relationships/image" Target="../media/image16.wmf"/><Relationship Id="rId4" Type="http://schemas.openxmlformats.org/officeDocument/2006/relationships/image" Target="../media/image10.wmf"/><Relationship Id="rId9"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6.wmf"/><Relationship Id="rId3" Type="http://schemas.openxmlformats.org/officeDocument/2006/relationships/image" Target="../media/image26.wmf"/><Relationship Id="rId7" Type="http://schemas.openxmlformats.org/officeDocument/2006/relationships/image" Target="../media/image30.wmf"/><Relationship Id="rId12" Type="http://schemas.openxmlformats.org/officeDocument/2006/relationships/image" Target="../media/image35.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11" Type="http://schemas.openxmlformats.org/officeDocument/2006/relationships/image" Target="../media/image34.wmf"/><Relationship Id="rId5" Type="http://schemas.openxmlformats.org/officeDocument/2006/relationships/image" Target="../media/image28.wmf"/><Relationship Id="rId10" Type="http://schemas.openxmlformats.org/officeDocument/2006/relationships/image" Target="../media/image33.wmf"/><Relationship Id="rId4" Type="http://schemas.openxmlformats.org/officeDocument/2006/relationships/image" Target="../media/image27.wmf"/><Relationship Id="rId9" Type="http://schemas.openxmlformats.org/officeDocument/2006/relationships/image" Target="../media/image32.wmf"/><Relationship Id="rId14"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2.wmf"/><Relationship Id="rId4"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25.wmf"/><Relationship Id="rId1" Type="http://schemas.openxmlformats.org/officeDocument/2006/relationships/image" Target="../media/image24.wmf"/><Relationship Id="rId5" Type="http://schemas.openxmlformats.org/officeDocument/2006/relationships/image" Target="../media/image48.wmf"/><Relationship Id="rId4"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D48555-18CF-40D6-9E4D-8B90BBF072F2}" type="datetimeFigureOut">
              <a:rPr lang="en-US" smtClean="0"/>
              <a:pPr/>
              <a:t>4/23/2022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DA6647-7CE1-40E8-B790-00A458F1253F}" type="slidenum">
              <a:rPr lang="en-US" smtClean="0"/>
              <a:pPr/>
              <a:t>‹#›</a:t>
            </a:fld>
            <a:endParaRPr lang="en-US"/>
          </a:p>
        </p:txBody>
      </p:sp>
    </p:spTree>
    <p:extLst>
      <p:ext uri="{BB962C8B-B14F-4D97-AF65-F5344CB8AC3E}">
        <p14:creationId xmlns:p14="http://schemas.microsoft.com/office/powerpoint/2010/main" val="29131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13</a:t>
            </a:fld>
            <a:endParaRPr lang="en-US"/>
          </a:p>
        </p:txBody>
      </p:sp>
    </p:spTree>
    <p:extLst>
      <p:ext uri="{BB962C8B-B14F-4D97-AF65-F5344CB8AC3E}">
        <p14:creationId xmlns:p14="http://schemas.microsoft.com/office/powerpoint/2010/main" val="3325116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197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pPr/>
              <a:t>4/23/2022</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pPr/>
              <a:t>‹#›</a:t>
            </a:fld>
            <a:endParaRPr lang="en-US"/>
          </a:p>
        </p:txBody>
      </p:sp>
    </p:spTree>
    <p:extLst>
      <p:ext uri="{BB962C8B-B14F-4D97-AF65-F5344CB8AC3E}">
        <p14:creationId xmlns:p14="http://schemas.microsoft.com/office/powerpoint/2010/main" val="225983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pPr/>
              <a:t>4/23/2022</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pPr/>
              <a:t>‹#›</a:t>
            </a:fld>
            <a:endParaRPr lang="en-US"/>
          </a:p>
        </p:txBody>
      </p:sp>
    </p:spTree>
    <p:extLst>
      <p:ext uri="{BB962C8B-B14F-4D97-AF65-F5344CB8AC3E}">
        <p14:creationId xmlns:p14="http://schemas.microsoft.com/office/powerpoint/2010/main" val="9711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024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000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574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479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163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8825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pPr/>
              <a:t>4/23/2022</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pPr/>
              <a:t>‹#›</a:t>
            </a:fld>
            <a:endParaRPr lang="en-US"/>
          </a:p>
        </p:txBody>
      </p:sp>
    </p:spTree>
    <p:extLst>
      <p:ext uri="{BB962C8B-B14F-4D97-AF65-F5344CB8AC3E}">
        <p14:creationId xmlns:p14="http://schemas.microsoft.com/office/powerpoint/2010/main" val="28077842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pPr/>
              <a:t>4/23/2022</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pPr/>
              <a:t>‹#›</a:t>
            </a:fld>
            <a:endParaRPr lang="en-US"/>
          </a:p>
        </p:txBody>
      </p:sp>
    </p:spTree>
    <p:extLst>
      <p:ext uri="{BB962C8B-B14F-4D97-AF65-F5344CB8AC3E}">
        <p14:creationId xmlns:p14="http://schemas.microsoft.com/office/powerpoint/2010/main" val="2373474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22110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pPr/>
              <a:t>4/23/2022</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pPr/>
              <a:t>‹#›</a:t>
            </a:fld>
            <a:endParaRPr lang="en-US"/>
          </a:p>
        </p:txBody>
      </p:sp>
    </p:spTree>
    <p:extLst>
      <p:ext uri="{BB962C8B-B14F-4D97-AF65-F5344CB8AC3E}">
        <p14:creationId xmlns:p14="http://schemas.microsoft.com/office/powerpoint/2010/main" val="31017014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pPr/>
              <a:t>4/23/2022</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pPr/>
              <a:t>‹#›</a:t>
            </a:fld>
            <a:endParaRPr lang="en-US"/>
          </a:p>
        </p:txBody>
      </p:sp>
    </p:spTree>
    <p:extLst>
      <p:ext uri="{BB962C8B-B14F-4D97-AF65-F5344CB8AC3E}">
        <p14:creationId xmlns:p14="http://schemas.microsoft.com/office/powerpoint/2010/main" val="2993947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pPr/>
              <a:t>4/23/2022</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pPr/>
              <a:t>‹#›</a:t>
            </a:fld>
            <a:endParaRPr lang="en-US"/>
          </a:p>
        </p:txBody>
      </p:sp>
    </p:spTree>
    <p:extLst>
      <p:ext uri="{BB962C8B-B14F-4D97-AF65-F5344CB8AC3E}">
        <p14:creationId xmlns:p14="http://schemas.microsoft.com/office/powerpoint/2010/main" val="959232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22562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2094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39243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47553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3526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208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18355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294215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4918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19375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24378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30741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3846286"/>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01710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48711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06871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64331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0151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363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667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pPr/>
              <a:t>4/23/2022</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pPr/>
              <a:t>‹#›</a:t>
            </a:fld>
            <a:endParaRPr lang="en-US"/>
          </a:p>
        </p:txBody>
      </p:sp>
    </p:spTree>
    <p:extLst>
      <p:ext uri="{BB962C8B-B14F-4D97-AF65-F5344CB8AC3E}">
        <p14:creationId xmlns:p14="http://schemas.microsoft.com/office/powerpoint/2010/main" val="1292042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pPr/>
              <a:t>4/23/2022</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pPr/>
              <a:t>‹#›</a:t>
            </a:fld>
            <a:endParaRPr lang="en-US"/>
          </a:p>
        </p:txBody>
      </p:sp>
    </p:spTree>
    <p:extLst>
      <p:ext uri="{BB962C8B-B14F-4D97-AF65-F5344CB8AC3E}">
        <p14:creationId xmlns:p14="http://schemas.microsoft.com/office/powerpoint/2010/main" val="4101260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pPr/>
              <a:t>4/23/2022</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pPr/>
              <a:t>‹#›</a:t>
            </a:fld>
            <a:endParaRPr lang="en-US"/>
          </a:p>
        </p:txBody>
      </p:sp>
    </p:spTree>
    <p:extLst>
      <p:ext uri="{BB962C8B-B14F-4D97-AF65-F5344CB8AC3E}">
        <p14:creationId xmlns:p14="http://schemas.microsoft.com/office/powerpoint/2010/main" val="2839003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2.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microsoft.com/office/2007/relationships/hdphoto" Target="../media/hdphoto1.wdp"/><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9774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2" descr="Related image"/>
          <p:cNvPicPr>
            <a:picLocks noChangeAspect="1" noChangeArrowheads="1"/>
          </p:cNvPicPr>
          <p:nvPr userDrawn="1"/>
        </p:nvPicPr>
        <p:blipFill>
          <a:blip r:embed="rId18" cstate="print">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9739" y="-77926"/>
            <a:ext cx="9244428" cy="52993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B09432AE-3146-44BA-82FF-3E8BBD4CA11F}" type="datetimeFigureOut">
              <a:rPr lang="en-US" smtClean="0">
                <a:solidFill>
                  <a:prstClr val="black">
                    <a:tint val="75000"/>
                  </a:prstClr>
                </a:solidFill>
              </a:rPr>
              <a:pPr/>
              <a:t>4/23/2022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5B7062C-BE7E-4C21-AB51-D4BE87E2C3E9}" type="slidenum">
              <a:rPr lang="en-US" smtClean="0">
                <a:solidFill>
                  <a:prstClr val="black">
                    <a:tint val="75000"/>
                  </a:prstClr>
                </a:solidFill>
              </a:rPr>
              <a:pPr/>
              <a:t>‹#›</a:t>
            </a:fld>
            <a:endParaRPr lang="en-US">
              <a:solidFill>
                <a:prstClr val="black">
                  <a:tint val="75000"/>
                </a:prstClr>
              </a:solidFill>
            </a:endParaRPr>
          </a:p>
        </p:txBody>
      </p:sp>
      <p:pic>
        <p:nvPicPr>
          <p:cNvPr id="8" name="Picture 7"/>
          <p:cNvPicPr>
            <a:picLocks noChangeAspect="1"/>
          </p:cNvPicPr>
          <p:nvPr userDrawn="1"/>
        </p:nvPicPr>
        <p:blipFill rotWithShape="1">
          <a:blip r:embed="rId20">
            <a:extLst>
              <a:ext uri="{28A0092B-C50C-407E-A947-70E740481C1C}">
                <a14:useLocalDpi xmlns:a14="http://schemas.microsoft.com/office/drawing/2010/main" val="0"/>
              </a:ext>
            </a:extLst>
          </a:blip>
          <a:srcRect l="47506"/>
          <a:stretch/>
        </p:blipFill>
        <p:spPr>
          <a:xfrm>
            <a:off x="4068386" y="201084"/>
            <a:ext cx="4608070" cy="4937770"/>
          </a:xfrm>
          <a:prstGeom prst="rect">
            <a:avLst/>
          </a:prstGeom>
        </p:spPr>
      </p:pic>
    </p:spTree>
    <p:extLst>
      <p:ext uri="{BB962C8B-B14F-4D97-AF65-F5344CB8AC3E}">
        <p14:creationId xmlns:p14="http://schemas.microsoft.com/office/powerpoint/2010/main" val="399555342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34.bin"/><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42.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9.wmf"/><Relationship Id="rId11" Type="http://schemas.openxmlformats.org/officeDocument/2006/relationships/oleObject" Target="../embeddings/oleObject33.bin"/><Relationship Id="rId5" Type="http://schemas.openxmlformats.org/officeDocument/2006/relationships/oleObject" Target="../embeddings/oleObject30.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3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46.png"/><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36.bin"/><Relationship Id="rId5" Type="http://schemas.openxmlformats.org/officeDocument/2006/relationships/image" Target="../media/image43.wmf"/><Relationship Id="rId4" Type="http://schemas.openxmlformats.org/officeDocument/2006/relationships/oleObject" Target="../embeddings/oleObject35.bin"/><Relationship Id="rId9" Type="http://schemas.openxmlformats.org/officeDocument/2006/relationships/image" Target="../media/image4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5.wmf"/><Relationship Id="rId11" Type="http://schemas.openxmlformats.org/officeDocument/2006/relationships/oleObject" Target="../embeddings/oleObject42.bin"/><Relationship Id="rId5" Type="http://schemas.openxmlformats.org/officeDocument/2006/relationships/oleObject" Target="../embeddings/oleObject39.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41.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6.bin"/><Relationship Id="rId18" Type="http://schemas.openxmlformats.org/officeDocument/2006/relationships/image" Target="../media/image14.wmf"/><Relationship Id="rId26" Type="http://schemas.openxmlformats.org/officeDocument/2006/relationships/oleObject" Target="../embeddings/oleObject13.bin"/><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11.wmf"/><Relationship Id="rId17" Type="http://schemas.openxmlformats.org/officeDocument/2006/relationships/oleObject" Target="../embeddings/oleObject8.bin"/><Relationship Id="rId25" Type="http://schemas.openxmlformats.org/officeDocument/2006/relationships/image" Target="../media/image17.wmf"/><Relationship Id="rId2" Type="http://schemas.openxmlformats.org/officeDocument/2006/relationships/slideLayout" Target="../slideLayouts/slideLayout2.xml"/><Relationship Id="rId16" Type="http://schemas.openxmlformats.org/officeDocument/2006/relationships/image" Target="../media/image13.wmf"/><Relationship Id="rId20" Type="http://schemas.openxmlformats.org/officeDocument/2006/relationships/image" Target="../media/image15.wmf"/><Relationship Id="rId29" Type="http://schemas.openxmlformats.org/officeDocument/2006/relationships/image" Target="../media/image19.wmf"/><Relationship Id="rId1" Type="http://schemas.openxmlformats.org/officeDocument/2006/relationships/vmlDrawing" Target="../drawings/vmlDrawing1.vml"/><Relationship Id="rId6" Type="http://schemas.openxmlformats.org/officeDocument/2006/relationships/image" Target="../media/image8.wmf"/><Relationship Id="rId11" Type="http://schemas.openxmlformats.org/officeDocument/2006/relationships/oleObject" Target="../embeddings/oleObject5.bin"/><Relationship Id="rId24" Type="http://schemas.openxmlformats.org/officeDocument/2006/relationships/oleObject" Target="../embeddings/oleObject12.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16.wmf"/><Relationship Id="rId28" Type="http://schemas.openxmlformats.org/officeDocument/2006/relationships/oleObject" Target="../embeddings/oleObject14.bin"/><Relationship Id="rId10" Type="http://schemas.openxmlformats.org/officeDocument/2006/relationships/image" Target="../media/image10.wmf"/><Relationship Id="rId19" Type="http://schemas.openxmlformats.org/officeDocument/2006/relationships/oleObject" Target="../embeddings/oleObject9.bin"/><Relationship Id="rId4" Type="http://schemas.openxmlformats.org/officeDocument/2006/relationships/image" Target="../media/image7.wmf"/><Relationship Id="rId9" Type="http://schemas.openxmlformats.org/officeDocument/2006/relationships/oleObject" Target="../embeddings/oleObject4.bin"/><Relationship Id="rId14" Type="http://schemas.openxmlformats.org/officeDocument/2006/relationships/image" Target="../media/image12.wmf"/><Relationship Id="rId22" Type="http://schemas.openxmlformats.org/officeDocument/2006/relationships/oleObject" Target="../embeddings/oleObject11.bin"/><Relationship Id="rId27" Type="http://schemas.openxmlformats.org/officeDocument/2006/relationships/image" Target="../media/image18.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19.bin"/><Relationship Id="rId18" Type="http://schemas.openxmlformats.org/officeDocument/2006/relationships/image" Target="../media/image30.wmf"/><Relationship Id="rId26" Type="http://schemas.openxmlformats.org/officeDocument/2006/relationships/image" Target="../media/image34.wmf"/><Relationship Id="rId3" Type="http://schemas.openxmlformats.org/officeDocument/2006/relationships/image" Target="../media/image21.png"/><Relationship Id="rId21" Type="http://schemas.openxmlformats.org/officeDocument/2006/relationships/oleObject" Target="../embeddings/oleObject23.bin"/><Relationship Id="rId7" Type="http://schemas.openxmlformats.org/officeDocument/2006/relationships/oleObject" Target="../embeddings/oleObject16.bin"/><Relationship Id="rId12" Type="http://schemas.openxmlformats.org/officeDocument/2006/relationships/image" Target="../media/image27.wmf"/><Relationship Id="rId17" Type="http://schemas.openxmlformats.org/officeDocument/2006/relationships/oleObject" Target="../embeddings/oleObject21.bin"/><Relationship Id="rId25" Type="http://schemas.openxmlformats.org/officeDocument/2006/relationships/oleObject" Target="../embeddings/oleObject25.bin"/><Relationship Id="rId2" Type="http://schemas.openxmlformats.org/officeDocument/2006/relationships/slideLayout" Target="../slideLayouts/slideLayout1.xml"/><Relationship Id="rId16" Type="http://schemas.openxmlformats.org/officeDocument/2006/relationships/image" Target="../media/image29.wmf"/><Relationship Id="rId20" Type="http://schemas.openxmlformats.org/officeDocument/2006/relationships/image" Target="../media/image31.wmf"/><Relationship Id="rId29" Type="http://schemas.openxmlformats.org/officeDocument/2006/relationships/oleObject" Target="../embeddings/oleObject27.bin"/><Relationship Id="rId1" Type="http://schemas.openxmlformats.org/officeDocument/2006/relationships/vmlDrawing" Target="../drawings/vmlDrawing2.vml"/><Relationship Id="rId6" Type="http://schemas.openxmlformats.org/officeDocument/2006/relationships/image" Target="../media/image24.wmf"/><Relationship Id="rId11" Type="http://schemas.openxmlformats.org/officeDocument/2006/relationships/oleObject" Target="../embeddings/oleObject18.bin"/><Relationship Id="rId24" Type="http://schemas.openxmlformats.org/officeDocument/2006/relationships/image" Target="../media/image33.wmf"/><Relationship Id="rId32" Type="http://schemas.openxmlformats.org/officeDocument/2006/relationships/image" Target="../media/image37.wmf"/><Relationship Id="rId5" Type="http://schemas.openxmlformats.org/officeDocument/2006/relationships/oleObject" Target="../embeddings/oleObject15.bin"/><Relationship Id="rId15" Type="http://schemas.openxmlformats.org/officeDocument/2006/relationships/oleObject" Target="../embeddings/oleObject20.bin"/><Relationship Id="rId23" Type="http://schemas.openxmlformats.org/officeDocument/2006/relationships/oleObject" Target="../embeddings/oleObject24.bin"/><Relationship Id="rId28" Type="http://schemas.openxmlformats.org/officeDocument/2006/relationships/image" Target="../media/image35.wmf"/><Relationship Id="rId10" Type="http://schemas.openxmlformats.org/officeDocument/2006/relationships/image" Target="../media/image26.wmf"/><Relationship Id="rId19" Type="http://schemas.openxmlformats.org/officeDocument/2006/relationships/oleObject" Target="../embeddings/oleObject22.bin"/><Relationship Id="rId31" Type="http://schemas.openxmlformats.org/officeDocument/2006/relationships/oleObject" Target="../embeddings/oleObject28.bin"/><Relationship Id="rId4" Type="http://schemas.openxmlformats.org/officeDocument/2006/relationships/image" Target="../media/image22.png"/><Relationship Id="rId9" Type="http://schemas.openxmlformats.org/officeDocument/2006/relationships/oleObject" Target="../embeddings/oleObject17.bin"/><Relationship Id="rId14" Type="http://schemas.openxmlformats.org/officeDocument/2006/relationships/image" Target="../media/image28.wmf"/><Relationship Id="rId22" Type="http://schemas.openxmlformats.org/officeDocument/2006/relationships/image" Target="../media/image32.wmf"/><Relationship Id="rId27" Type="http://schemas.openxmlformats.org/officeDocument/2006/relationships/oleObject" Target="../embeddings/oleObject26.bin"/><Relationship Id="rId30" Type="http://schemas.openxmlformats.org/officeDocument/2006/relationships/image" Target="../media/image3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2360882" y="1971586"/>
            <a:ext cx="4422236"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00" b="1" dirty="0" smtClean="0">
                <a:solidFill>
                  <a:prstClr val="black"/>
                </a:solidFill>
              </a:rPr>
              <a:t>Lecture_09</a:t>
            </a:r>
            <a:endParaRPr lang="en-US" sz="2000" b="1" dirty="0">
              <a:solidFill>
                <a:prstClr val="black"/>
              </a:solidFill>
            </a:endParaRPr>
          </a:p>
        </p:txBody>
      </p:sp>
    </p:spTree>
    <p:extLst>
      <p:ext uri="{BB962C8B-B14F-4D97-AF65-F5344CB8AC3E}">
        <p14:creationId xmlns:p14="http://schemas.microsoft.com/office/powerpoint/2010/main" val="19449664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4029223" y="1971585"/>
            <a:ext cx="1553630"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prstClr val="black"/>
                </a:solidFill>
              </a:rPr>
              <a:t>No. </a:t>
            </a:r>
            <a:r>
              <a:rPr lang="en-US" sz="7200" b="1" dirty="0" smtClean="0">
                <a:solidFill>
                  <a:prstClr val="black"/>
                </a:solidFill>
              </a:rPr>
              <a:t>60</a:t>
            </a:r>
            <a:endParaRPr lang="en-US" sz="2000" b="1" dirty="0">
              <a:solidFill>
                <a:prstClr val="black"/>
              </a:solidFill>
            </a:endParaRPr>
          </a:p>
        </p:txBody>
      </p:sp>
    </p:spTree>
    <p:extLst>
      <p:ext uri="{BB962C8B-B14F-4D97-AF65-F5344CB8AC3E}">
        <p14:creationId xmlns:p14="http://schemas.microsoft.com/office/powerpoint/2010/main" val="3892944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713477" y="2206568"/>
            <a:ext cx="6620774"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600" dirty="0" smtClean="0">
                <a:solidFill>
                  <a:srgbClr val="034EA2"/>
                </a:solidFill>
                <a:latin typeface="Bookman Old Style" pitchFamily="18" charset="0"/>
              </a:rPr>
              <a:t>Arithmetic </a:t>
            </a:r>
          </a:p>
          <a:p>
            <a:r>
              <a:rPr lang="en-US" altLang="en-US" sz="3600" dirty="0" smtClean="0">
                <a:solidFill>
                  <a:srgbClr val="034EA2"/>
                </a:solidFill>
                <a:latin typeface="Bookman Old Style" pitchFamily="18" charset="0"/>
              </a:rPr>
              <a:t>Progressions</a:t>
            </a:r>
            <a:endParaRPr lang="en-US" altLang="en-US" sz="3600" dirty="0">
              <a:solidFill>
                <a:srgbClr val="034EA2"/>
              </a:solidFill>
              <a:latin typeface="Bookman Old Style" pitchFamily="18" charset="0"/>
            </a:endParaRPr>
          </a:p>
        </p:txBody>
      </p:sp>
      <p:sp>
        <p:nvSpPr>
          <p:cNvPr id="6" name="TextBox 5"/>
          <p:cNvSpPr txBox="1"/>
          <p:nvPr/>
        </p:nvSpPr>
        <p:spPr>
          <a:xfrm>
            <a:off x="713477" y="2907488"/>
            <a:ext cx="6009979" cy="400110"/>
          </a:xfrm>
          <a:prstGeom prst="rect">
            <a:avLst/>
          </a:prstGeom>
          <a:noFill/>
          <a:ln w="28575">
            <a:noFill/>
          </a:ln>
        </p:spPr>
        <p:txBody>
          <a:bodyPr wrap="none" rtlCol="0">
            <a:spAutoFit/>
          </a:bodyPr>
          <a:lstStyle/>
          <a:p>
            <a:pPr marL="342900" indent="-342900" algn="ctr">
              <a:buFont typeface="Arial" pitchFamily="34" charset="0"/>
              <a:buChar char="•"/>
            </a:pPr>
            <a:r>
              <a:rPr lang="en-US" sz="2000" b="1" dirty="0" smtClean="0">
                <a:solidFill>
                  <a:srgbClr val="FF6600"/>
                </a:solidFill>
                <a:latin typeface="Bookman Old Style" pitchFamily="18" charset="0"/>
              </a:rPr>
              <a:t>Additional sums based on concepts of AP</a:t>
            </a:r>
            <a:endParaRPr lang="en-US" sz="2000" b="1" dirty="0">
              <a:solidFill>
                <a:srgbClr val="FF6600"/>
              </a:solidFill>
              <a:latin typeface="Bookman Old Style" pitchFamily="18" charset="0"/>
            </a:endParaRPr>
          </a:p>
        </p:txBody>
      </p:sp>
    </p:spTree>
    <p:extLst>
      <p:ext uri="{BB962C8B-B14F-4D97-AF65-F5344CB8AC3E}">
        <p14:creationId xmlns:p14="http://schemas.microsoft.com/office/powerpoint/2010/main" val="3283410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p:cNvSpPr/>
          <p:nvPr/>
        </p:nvSpPr>
        <p:spPr>
          <a:xfrm>
            <a:off x="1558588" y="2212411"/>
            <a:ext cx="328802"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52" name="Rounded Rectangle 51"/>
          <p:cNvSpPr/>
          <p:nvPr/>
        </p:nvSpPr>
        <p:spPr>
          <a:xfrm>
            <a:off x="1556063" y="2212412"/>
            <a:ext cx="328802"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51" name="Rounded Rectangle 50"/>
          <p:cNvSpPr/>
          <p:nvPr/>
        </p:nvSpPr>
        <p:spPr>
          <a:xfrm>
            <a:off x="1497497" y="2783912"/>
            <a:ext cx="294715"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16" name="Rounded Rectangle 15"/>
          <p:cNvSpPr/>
          <p:nvPr/>
        </p:nvSpPr>
        <p:spPr>
          <a:xfrm>
            <a:off x="3362373" y="467487"/>
            <a:ext cx="1808493" cy="249644"/>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14" name="Rounded Rectangle 13"/>
          <p:cNvSpPr/>
          <p:nvPr/>
        </p:nvSpPr>
        <p:spPr>
          <a:xfrm>
            <a:off x="984076" y="463789"/>
            <a:ext cx="2412267" cy="249644"/>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9" name="Rounded Rectangle 8"/>
          <p:cNvSpPr/>
          <p:nvPr/>
        </p:nvSpPr>
        <p:spPr>
          <a:xfrm>
            <a:off x="1700284" y="690066"/>
            <a:ext cx="2028879"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4" name="Rounded Rectangle 3"/>
          <p:cNvSpPr/>
          <p:nvPr/>
        </p:nvSpPr>
        <p:spPr>
          <a:xfrm>
            <a:off x="541479" y="684616"/>
            <a:ext cx="1173763"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2" name="TextBox 1"/>
          <p:cNvSpPr txBox="1"/>
          <p:nvPr/>
        </p:nvSpPr>
        <p:spPr>
          <a:xfrm>
            <a:off x="481595" y="440258"/>
            <a:ext cx="6452605" cy="523220"/>
          </a:xfrm>
          <a:prstGeom prst="rect">
            <a:avLst/>
          </a:prstGeom>
          <a:noFill/>
          <a:ln w="9525" cap="flat" cmpd="sng" algn="ctr">
            <a:noFill/>
            <a:prstDash val="solid"/>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defRPr/>
            </a:pPr>
            <a:r>
              <a:rPr lang="en-US" sz="1400" b="1" kern="0" dirty="0" smtClean="0">
                <a:solidFill>
                  <a:srgbClr val="0000FF"/>
                </a:solidFill>
                <a:latin typeface="Bookman Old Style" pitchFamily="18" charset="0"/>
                <a:cs typeface="Calibri" pitchFamily="34" charset="0"/>
              </a:rPr>
              <a:t>Q.1] The 24</a:t>
            </a:r>
            <a:r>
              <a:rPr lang="en-US" sz="1400" b="1" kern="0" baseline="30000" dirty="0" smtClean="0">
                <a:solidFill>
                  <a:srgbClr val="0000FF"/>
                </a:solidFill>
                <a:latin typeface="Bookman Old Style" pitchFamily="18" charset="0"/>
                <a:cs typeface="Calibri" pitchFamily="34" charset="0"/>
              </a:rPr>
              <a:t>th</a:t>
            </a:r>
            <a:r>
              <a:rPr lang="en-US" sz="1400" b="1" kern="0" dirty="0" smtClean="0">
                <a:solidFill>
                  <a:srgbClr val="0000FF"/>
                </a:solidFill>
                <a:latin typeface="Bookman Old Style" pitchFamily="18" charset="0"/>
                <a:cs typeface="Calibri" pitchFamily="34" charset="0"/>
              </a:rPr>
              <a:t> term of an AP is twice its 10</a:t>
            </a:r>
            <a:r>
              <a:rPr lang="en-US" sz="1400" b="1" kern="0" baseline="30000" dirty="0" smtClean="0">
                <a:solidFill>
                  <a:srgbClr val="0000FF"/>
                </a:solidFill>
                <a:latin typeface="Bookman Old Style" pitchFamily="18" charset="0"/>
                <a:cs typeface="Calibri" pitchFamily="34" charset="0"/>
              </a:rPr>
              <a:t>th</a:t>
            </a:r>
            <a:r>
              <a:rPr lang="en-US" sz="1400" b="1" kern="0" dirty="0" smtClean="0">
                <a:solidFill>
                  <a:srgbClr val="0000FF"/>
                </a:solidFill>
                <a:latin typeface="Bookman Old Style" pitchFamily="18" charset="0"/>
                <a:cs typeface="Calibri" pitchFamily="34" charset="0"/>
              </a:rPr>
              <a:t> term. Show that its</a:t>
            </a:r>
          </a:p>
          <a:p>
            <a:pPr algn="just">
              <a:defRPr/>
            </a:pPr>
            <a:r>
              <a:rPr lang="en-US" sz="1400" b="1" kern="0" dirty="0" smtClean="0">
                <a:solidFill>
                  <a:srgbClr val="0000FF"/>
                </a:solidFill>
                <a:latin typeface="Bookman Old Style" pitchFamily="18" charset="0"/>
                <a:cs typeface="Calibri" pitchFamily="34" charset="0"/>
              </a:rPr>
              <a:t>72</a:t>
            </a:r>
            <a:r>
              <a:rPr lang="en-US" sz="1400" b="1" kern="0" baseline="30000" dirty="0" smtClean="0">
                <a:solidFill>
                  <a:srgbClr val="0000FF"/>
                </a:solidFill>
                <a:latin typeface="Bookman Old Style" pitchFamily="18" charset="0"/>
                <a:cs typeface="Calibri" pitchFamily="34" charset="0"/>
              </a:rPr>
              <a:t>nd</a:t>
            </a:r>
            <a:r>
              <a:rPr lang="en-US" sz="1400" b="1" kern="0" dirty="0" smtClean="0">
                <a:solidFill>
                  <a:srgbClr val="0000FF"/>
                </a:solidFill>
                <a:latin typeface="Bookman Old Style" pitchFamily="18" charset="0"/>
                <a:cs typeface="Calibri" pitchFamily="34" charset="0"/>
              </a:rPr>
              <a:t> term is 4 times its 15</a:t>
            </a:r>
            <a:r>
              <a:rPr lang="en-US" sz="1400" b="1" kern="0" baseline="30000" dirty="0" smtClean="0">
                <a:solidFill>
                  <a:srgbClr val="0000FF"/>
                </a:solidFill>
                <a:latin typeface="Bookman Old Style" pitchFamily="18" charset="0"/>
                <a:cs typeface="Calibri" pitchFamily="34" charset="0"/>
              </a:rPr>
              <a:t>th</a:t>
            </a:r>
            <a:r>
              <a:rPr lang="en-US" sz="1400" b="1" kern="0" dirty="0" smtClean="0">
                <a:solidFill>
                  <a:srgbClr val="0000FF"/>
                </a:solidFill>
                <a:latin typeface="Bookman Old Style" pitchFamily="18" charset="0"/>
                <a:cs typeface="Calibri" pitchFamily="34" charset="0"/>
              </a:rPr>
              <a:t> term.</a:t>
            </a:r>
            <a:endParaRPr lang="en-US" sz="1400" b="1" i="1" kern="0" dirty="0">
              <a:solidFill>
                <a:srgbClr val="0000FF"/>
              </a:solidFill>
              <a:latin typeface="Bookman Old Style" pitchFamily="18" charset="0"/>
              <a:cs typeface="Calibri" pitchFamily="34" charset="0"/>
            </a:endParaRPr>
          </a:p>
        </p:txBody>
      </p:sp>
      <p:sp>
        <p:nvSpPr>
          <p:cNvPr id="3" name="TextBox 2"/>
          <p:cNvSpPr txBox="1"/>
          <p:nvPr/>
        </p:nvSpPr>
        <p:spPr>
          <a:xfrm>
            <a:off x="466288" y="876664"/>
            <a:ext cx="561372"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Sol:</a:t>
            </a:r>
            <a:endParaRPr lang="en-US" sz="1500" b="1" kern="0" dirty="0">
              <a:solidFill>
                <a:sysClr val="windowText" lastClr="000000"/>
              </a:solidFill>
              <a:latin typeface="Bookman Old Style" pitchFamily="18" charset="0"/>
              <a:cs typeface="Calibri" pitchFamily="34" charset="0"/>
            </a:endParaRPr>
          </a:p>
        </p:txBody>
      </p:sp>
      <p:grpSp>
        <p:nvGrpSpPr>
          <p:cNvPr id="5" name="Group 4"/>
          <p:cNvGrpSpPr/>
          <p:nvPr/>
        </p:nvGrpSpPr>
        <p:grpSpPr>
          <a:xfrm>
            <a:off x="5476751" y="973526"/>
            <a:ext cx="1407209" cy="537100"/>
            <a:chOff x="4960982" y="3457104"/>
            <a:chExt cx="1532599" cy="560819"/>
          </a:xfrm>
        </p:grpSpPr>
        <p:sp>
          <p:nvSpPr>
            <p:cNvPr id="6" name="Rounded Rectangular Callout 5"/>
            <p:cNvSpPr/>
            <p:nvPr/>
          </p:nvSpPr>
          <p:spPr>
            <a:xfrm>
              <a:off x="4960982" y="3461191"/>
              <a:ext cx="1532599" cy="556732"/>
            </a:xfrm>
            <a:prstGeom prst="wedgeRoundRectCallout">
              <a:avLst>
                <a:gd name="adj1" fmla="val -41218"/>
                <a:gd name="adj2" fmla="val -40603"/>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7" name="TextBox 6"/>
            <p:cNvSpPr txBox="1"/>
            <p:nvPr/>
          </p:nvSpPr>
          <p:spPr>
            <a:xfrm>
              <a:off x="5064656" y="3457104"/>
              <a:ext cx="1366587" cy="546326"/>
            </a:xfrm>
            <a:prstGeom prst="rect">
              <a:avLst/>
            </a:prstGeom>
            <a:noFill/>
          </p:spPr>
          <p:txBody>
            <a:bodyPr wrap="square" rtlCol="0">
              <a:spAutoFit/>
            </a:bodyPr>
            <a:lstStyle/>
            <a:p>
              <a:pPr>
                <a:defRPr/>
              </a:pPr>
              <a:r>
                <a:rPr lang="en-US" sz="1400" b="1" kern="0" dirty="0" smtClean="0">
                  <a:solidFill>
                    <a:schemeClr val="bg1"/>
                  </a:solidFill>
                  <a:latin typeface="Bookman Old Style"/>
                </a:rPr>
                <a:t>Show that</a:t>
              </a:r>
            </a:p>
            <a:p>
              <a:pPr>
                <a:defRPr/>
              </a:pPr>
              <a:r>
                <a:rPr lang="en-US" sz="1400" b="1" kern="0" dirty="0" smtClean="0">
                  <a:solidFill>
                    <a:schemeClr val="bg1"/>
                  </a:solidFill>
                  <a:latin typeface="Bookman Old Style"/>
                </a:rPr>
                <a:t>a</a:t>
              </a:r>
              <a:r>
                <a:rPr lang="en-US" sz="1400" b="1" kern="0" baseline="-25000" dirty="0" smtClean="0">
                  <a:solidFill>
                    <a:schemeClr val="bg1"/>
                  </a:solidFill>
                  <a:latin typeface="Bookman Old Style"/>
                </a:rPr>
                <a:t>72</a:t>
              </a:r>
              <a:r>
                <a:rPr lang="en-US" sz="1400" b="1" kern="0" dirty="0" smtClean="0">
                  <a:solidFill>
                    <a:schemeClr val="bg1"/>
                  </a:solidFill>
                  <a:latin typeface="Bookman Old Style"/>
                </a:rPr>
                <a:t> =</a:t>
              </a:r>
            </a:p>
          </p:txBody>
        </p:sp>
      </p:grpSp>
      <p:sp>
        <p:nvSpPr>
          <p:cNvPr id="10" name="TextBox 9"/>
          <p:cNvSpPr txBox="1"/>
          <p:nvPr/>
        </p:nvSpPr>
        <p:spPr>
          <a:xfrm>
            <a:off x="6079258" y="1207749"/>
            <a:ext cx="770270" cy="307777"/>
          </a:xfrm>
          <a:prstGeom prst="rect">
            <a:avLst/>
          </a:prstGeom>
          <a:noFill/>
        </p:spPr>
        <p:txBody>
          <a:bodyPr wrap="square" rtlCol="0">
            <a:spAutoFit/>
          </a:bodyPr>
          <a:lstStyle/>
          <a:p>
            <a:pPr>
              <a:defRPr/>
            </a:pPr>
            <a:r>
              <a:rPr lang="en-US" sz="1400" b="1" kern="0" dirty="0" smtClean="0">
                <a:solidFill>
                  <a:schemeClr val="bg1"/>
                </a:solidFill>
                <a:latin typeface="Bookman Old Style"/>
              </a:rPr>
              <a:t>4 (a</a:t>
            </a:r>
            <a:r>
              <a:rPr lang="en-US" sz="1400" b="1" kern="0" baseline="-25000" dirty="0" smtClean="0">
                <a:solidFill>
                  <a:schemeClr val="bg1"/>
                </a:solidFill>
                <a:latin typeface="Bookman Old Style"/>
              </a:rPr>
              <a:t>15</a:t>
            </a:r>
            <a:r>
              <a:rPr lang="en-US" sz="1400" b="1" kern="0" dirty="0" smtClean="0">
                <a:solidFill>
                  <a:schemeClr val="bg1"/>
                </a:solidFill>
                <a:latin typeface="Bookman Old Style"/>
              </a:rPr>
              <a:t>)</a:t>
            </a:r>
          </a:p>
        </p:txBody>
      </p:sp>
      <p:grpSp>
        <p:nvGrpSpPr>
          <p:cNvPr id="11" name="Group 10"/>
          <p:cNvGrpSpPr/>
          <p:nvPr/>
        </p:nvGrpSpPr>
        <p:grpSpPr>
          <a:xfrm>
            <a:off x="3798897" y="977440"/>
            <a:ext cx="1671155" cy="523220"/>
            <a:chOff x="4139525" y="3395819"/>
            <a:chExt cx="1671155" cy="546328"/>
          </a:xfrm>
        </p:grpSpPr>
        <p:sp>
          <p:nvSpPr>
            <p:cNvPr id="12" name="Rounded Rectangular Callout 11"/>
            <p:cNvSpPr/>
            <p:nvPr/>
          </p:nvSpPr>
          <p:spPr>
            <a:xfrm>
              <a:off x="4139525" y="3401776"/>
              <a:ext cx="1671155" cy="538490"/>
            </a:xfrm>
            <a:prstGeom prst="wedgeRoundRectCallout">
              <a:avLst>
                <a:gd name="adj1" fmla="val -39587"/>
                <a:gd name="adj2" fmla="val 2053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schemeClr val="bg1"/>
                </a:solidFill>
                <a:latin typeface="Bookman Old Style" panose="02050604050505020204" pitchFamily="18" charset="0"/>
              </a:endParaRPr>
            </a:p>
          </p:txBody>
        </p:sp>
        <p:sp>
          <p:nvSpPr>
            <p:cNvPr id="13" name="TextBox 12"/>
            <p:cNvSpPr txBox="1"/>
            <p:nvPr/>
          </p:nvSpPr>
          <p:spPr>
            <a:xfrm>
              <a:off x="4181045" y="3395819"/>
              <a:ext cx="1623041" cy="546328"/>
            </a:xfrm>
            <a:prstGeom prst="rect">
              <a:avLst/>
            </a:prstGeom>
            <a:noFill/>
          </p:spPr>
          <p:txBody>
            <a:bodyPr wrap="square" rtlCol="0">
              <a:spAutoFit/>
            </a:bodyPr>
            <a:lstStyle/>
            <a:p>
              <a:pPr algn="ctr"/>
              <a:r>
                <a:rPr lang="en-US" sz="1400" b="1" dirty="0" smtClean="0">
                  <a:solidFill>
                    <a:schemeClr val="bg1"/>
                  </a:solidFill>
                  <a:latin typeface="Bookman Old Style"/>
                </a:rPr>
                <a:t>Lets check, what is given?</a:t>
              </a:r>
              <a:endParaRPr lang="en-US" sz="1400" b="1" baseline="-25000" dirty="0">
                <a:solidFill>
                  <a:schemeClr val="bg1"/>
                </a:solidFill>
                <a:latin typeface="Bookman Old Style"/>
              </a:endParaRPr>
            </a:p>
          </p:txBody>
        </p:sp>
      </p:grpSp>
      <p:sp>
        <p:nvSpPr>
          <p:cNvPr id="15" name="TextBox 14"/>
          <p:cNvSpPr txBox="1"/>
          <p:nvPr/>
        </p:nvSpPr>
        <p:spPr>
          <a:xfrm>
            <a:off x="1528429" y="866764"/>
            <a:ext cx="743322"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a:t>
            </a:r>
            <a:r>
              <a:rPr lang="en-US" sz="1600" baseline="-25000" dirty="0" smtClean="0">
                <a:solidFill>
                  <a:prstClr val="black"/>
                </a:solidFill>
                <a:latin typeface="Bookman Old Style" pitchFamily="18" charset="0"/>
                <a:cs typeface="Calibri" pitchFamily="34" charset="0"/>
              </a:rPr>
              <a:t>24</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sp>
        <p:nvSpPr>
          <p:cNvPr id="17" name="TextBox 16"/>
          <p:cNvSpPr txBox="1"/>
          <p:nvPr/>
        </p:nvSpPr>
        <p:spPr>
          <a:xfrm>
            <a:off x="2156721" y="866764"/>
            <a:ext cx="848452"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2 (a</a:t>
            </a:r>
            <a:r>
              <a:rPr lang="en-US" sz="1600" baseline="-25000" dirty="0" smtClean="0">
                <a:solidFill>
                  <a:prstClr val="black"/>
                </a:solidFill>
                <a:latin typeface="Bookman Old Style" pitchFamily="18" charset="0"/>
                <a:cs typeface="Calibri" pitchFamily="34" charset="0"/>
              </a:rPr>
              <a:t>10</a:t>
            </a:r>
            <a:r>
              <a:rPr lang="en-US" sz="1600" dirty="0" smtClean="0">
                <a:solidFill>
                  <a:prstClr val="black"/>
                </a:solidFill>
                <a:latin typeface="Bookman Old Style" pitchFamily="18" charset="0"/>
                <a:cs typeface="Calibri" pitchFamily="34" charset="0"/>
              </a:rPr>
              <a:t>)</a:t>
            </a:r>
            <a:endParaRPr lang="en-US" sz="1600" baseline="-25000" dirty="0">
              <a:solidFill>
                <a:prstClr val="black"/>
              </a:solidFill>
              <a:latin typeface="Bookman Old Style" pitchFamily="18" charset="0"/>
              <a:cs typeface="Calibri" pitchFamily="34" charset="0"/>
            </a:endParaRPr>
          </a:p>
        </p:txBody>
      </p:sp>
      <p:grpSp>
        <p:nvGrpSpPr>
          <p:cNvPr id="18" name="Group 17"/>
          <p:cNvGrpSpPr/>
          <p:nvPr/>
        </p:nvGrpSpPr>
        <p:grpSpPr>
          <a:xfrm>
            <a:off x="1861662" y="528254"/>
            <a:ext cx="1371795" cy="323623"/>
            <a:chOff x="3610681" y="3453097"/>
            <a:chExt cx="1371795" cy="337909"/>
          </a:xfrm>
        </p:grpSpPr>
        <p:sp>
          <p:nvSpPr>
            <p:cNvPr id="19" name="Rounded Rectangular Callout 18"/>
            <p:cNvSpPr/>
            <p:nvPr/>
          </p:nvSpPr>
          <p:spPr>
            <a:xfrm>
              <a:off x="3640468" y="3464055"/>
              <a:ext cx="1329309" cy="326951"/>
            </a:xfrm>
            <a:prstGeom prst="wedgeRoundRectCallout">
              <a:avLst>
                <a:gd name="adj1" fmla="val -51266"/>
                <a:gd name="adj2" fmla="val 98937"/>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schemeClr val="bg1"/>
                </a:solidFill>
                <a:latin typeface="Bookman Old Style" panose="02050604050505020204" pitchFamily="18" charset="0"/>
              </a:endParaRPr>
            </a:p>
          </p:txBody>
        </p:sp>
        <p:sp>
          <p:nvSpPr>
            <p:cNvPr id="20" name="TextBox 19"/>
            <p:cNvSpPr txBox="1"/>
            <p:nvPr/>
          </p:nvSpPr>
          <p:spPr>
            <a:xfrm>
              <a:off x="3610681" y="3453097"/>
              <a:ext cx="1371795" cy="321363"/>
            </a:xfrm>
            <a:prstGeom prst="rect">
              <a:avLst/>
            </a:prstGeom>
            <a:noFill/>
          </p:spPr>
          <p:txBody>
            <a:bodyPr wrap="square" rtlCol="0">
              <a:spAutoFit/>
            </a:bodyPr>
            <a:lstStyle/>
            <a:p>
              <a:pPr algn="ctr"/>
              <a:r>
                <a:rPr lang="en-US" sz="1400" b="1" dirty="0" smtClean="0">
                  <a:solidFill>
                    <a:schemeClr val="bg1"/>
                  </a:solidFill>
                  <a:latin typeface="Bookman Old Style"/>
                </a:rPr>
                <a:t>a</a:t>
              </a:r>
              <a:r>
                <a:rPr lang="en-US" sz="1400" b="1" baseline="-25000" dirty="0" smtClean="0">
                  <a:solidFill>
                    <a:schemeClr val="bg1"/>
                  </a:solidFill>
                  <a:latin typeface="Bookman Old Style"/>
                </a:rPr>
                <a:t>24</a:t>
              </a:r>
              <a:r>
                <a:rPr lang="en-US" sz="1400" b="1" dirty="0" smtClean="0">
                  <a:solidFill>
                    <a:schemeClr val="bg1"/>
                  </a:solidFill>
                  <a:latin typeface="Bookman Old Style"/>
                </a:rPr>
                <a:t> = a + 23d</a:t>
              </a:r>
              <a:endParaRPr lang="en-US" sz="1400" b="1" baseline="-25000" dirty="0">
                <a:solidFill>
                  <a:schemeClr val="bg1"/>
                </a:solidFill>
                <a:latin typeface="Bookman Old Style"/>
              </a:endParaRPr>
            </a:p>
          </p:txBody>
        </p:sp>
      </p:grpSp>
      <p:sp>
        <p:nvSpPr>
          <p:cNvPr id="21" name="TextBox 20"/>
          <p:cNvSpPr txBox="1"/>
          <p:nvPr/>
        </p:nvSpPr>
        <p:spPr>
          <a:xfrm>
            <a:off x="999786" y="1179174"/>
            <a:ext cx="1314789"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 + 23d  =</a:t>
            </a:r>
            <a:endParaRPr lang="en-US" sz="1600" baseline="-25000" dirty="0">
              <a:solidFill>
                <a:prstClr val="black"/>
              </a:solidFill>
              <a:latin typeface="Bookman Old Style" pitchFamily="18" charset="0"/>
              <a:cs typeface="Calibri" pitchFamily="34" charset="0"/>
            </a:endParaRPr>
          </a:p>
        </p:txBody>
      </p:sp>
      <p:sp>
        <p:nvSpPr>
          <p:cNvPr id="22" name="TextBox 21"/>
          <p:cNvSpPr txBox="1"/>
          <p:nvPr/>
        </p:nvSpPr>
        <p:spPr>
          <a:xfrm>
            <a:off x="2152109" y="1179174"/>
            <a:ext cx="395450"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2</a:t>
            </a:r>
            <a:endParaRPr lang="en-US" sz="1600" baseline="-25000" dirty="0">
              <a:solidFill>
                <a:prstClr val="black"/>
              </a:solidFill>
              <a:latin typeface="Bookman Old Style" pitchFamily="18" charset="0"/>
              <a:cs typeface="Calibri" pitchFamily="34" charset="0"/>
            </a:endParaRPr>
          </a:p>
        </p:txBody>
      </p:sp>
      <p:sp>
        <p:nvSpPr>
          <p:cNvPr id="23" name="TextBox 22"/>
          <p:cNvSpPr txBox="1"/>
          <p:nvPr/>
        </p:nvSpPr>
        <p:spPr>
          <a:xfrm>
            <a:off x="2355008" y="1179174"/>
            <a:ext cx="1131142"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 + 9d)</a:t>
            </a:r>
            <a:endParaRPr lang="en-US" sz="1600" baseline="-25000" dirty="0">
              <a:solidFill>
                <a:prstClr val="black"/>
              </a:solidFill>
              <a:latin typeface="Bookman Old Style" pitchFamily="18" charset="0"/>
              <a:cs typeface="Calibri" pitchFamily="34" charset="0"/>
            </a:endParaRPr>
          </a:p>
        </p:txBody>
      </p:sp>
      <p:sp>
        <p:nvSpPr>
          <p:cNvPr id="24" name="TextBox 23"/>
          <p:cNvSpPr txBox="1"/>
          <p:nvPr/>
        </p:nvSpPr>
        <p:spPr>
          <a:xfrm>
            <a:off x="660034" y="1177242"/>
            <a:ext cx="362511" cy="338554"/>
          </a:xfrm>
          <a:prstGeom prst="rect">
            <a:avLst/>
          </a:prstGeom>
          <a:noFill/>
          <a:effectLst/>
        </p:spPr>
        <p:txBody>
          <a:bodyPr wrap="square" rtlCol="0">
            <a:spAutoFit/>
          </a:bodyPr>
          <a:lstStyle/>
          <a:p>
            <a:r>
              <a:rPr lang="en-US" sz="1600" kern="0" dirty="0" smtClean="0">
                <a:solidFill>
                  <a:sysClr val="windowText" lastClr="000000"/>
                </a:solidFill>
                <a:latin typeface="Bookman Old Style" pitchFamily="18" charset="0"/>
                <a:cs typeface="Calibri" pitchFamily="34" charset="0"/>
                <a:sym typeface="Symbol"/>
              </a:rPr>
              <a:t></a:t>
            </a:r>
            <a:endParaRPr lang="en-US" sz="1600" baseline="-25000" dirty="0">
              <a:solidFill>
                <a:prstClr val="black"/>
              </a:solidFill>
              <a:latin typeface="Bookman Old Style" pitchFamily="18" charset="0"/>
              <a:cs typeface="Calibri" pitchFamily="34" charset="0"/>
            </a:endParaRPr>
          </a:p>
        </p:txBody>
      </p:sp>
      <p:grpSp>
        <p:nvGrpSpPr>
          <p:cNvPr id="25" name="Group 24"/>
          <p:cNvGrpSpPr/>
          <p:nvPr/>
        </p:nvGrpSpPr>
        <p:grpSpPr>
          <a:xfrm>
            <a:off x="2773181" y="529224"/>
            <a:ext cx="1371795" cy="323623"/>
            <a:chOff x="3610681" y="3453097"/>
            <a:chExt cx="1371795" cy="337909"/>
          </a:xfrm>
        </p:grpSpPr>
        <p:sp>
          <p:nvSpPr>
            <p:cNvPr id="26" name="Rounded Rectangular Callout 25"/>
            <p:cNvSpPr/>
            <p:nvPr/>
          </p:nvSpPr>
          <p:spPr>
            <a:xfrm>
              <a:off x="3640468" y="3464055"/>
              <a:ext cx="1329309" cy="326951"/>
            </a:xfrm>
            <a:prstGeom prst="wedgeRoundRectCallout">
              <a:avLst>
                <a:gd name="adj1" fmla="val -51266"/>
                <a:gd name="adj2" fmla="val 98937"/>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schemeClr val="bg1"/>
                </a:solidFill>
                <a:latin typeface="Bookman Old Style" panose="02050604050505020204" pitchFamily="18" charset="0"/>
              </a:endParaRPr>
            </a:p>
          </p:txBody>
        </p:sp>
        <p:sp>
          <p:nvSpPr>
            <p:cNvPr id="27" name="TextBox 26"/>
            <p:cNvSpPr txBox="1"/>
            <p:nvPr/>
          </p:nvSpPr>
          <p:spPr>
            <a:xfrm>
              <a:off x="3610681" y="3453097"/>
              <a:ext cx="1371795" cy="321363"/>
            </a:xfrm>
            <a:prstGeom prst="rect">
              <a:avLst/>
            </a:prstGeom>
            <a:noFill/>
          </p:spPr>
          <p:txBody>
            <a:bodyPr wrap="square" rtlCol="0">
              <a:spAutoFit/>
            </a:bodyPr>
            <a:lstStyle/>
            <a:p>
              <a:pPr algn="ctr"/>
              <a:r>
                <a:rPr lang="en-US" sz="1400" b="1" dirty="0" smtClean="0">
                  <a:solidFill>
                    <a:schemeClr val="bg1"/>
                  </a:solidFill>
                  <a:latin typeface="Bookman Old Style"/>
                </a:rPr>
                <a:t>a</a:t>
              </a:r>
              <a:r>
                <a:rPr lang="en-US" sz="1400" b="1" baseline="-25000" dirty="0" smtClean="0">
                  <a:solidFill>
                    <a:schemeClr val="bg1"/>
                  </a:solidFill>
                  <a:latin typeface="Bookman Old Style"/>
                </a:rPr>
                <a:t>10</a:t>
              </a:r>
              <a:r>
                <a:rPr lang="en-US" sz="1400" b="1" dirty="0" smtClean="0">
                  <a:solidFill>
                    <a:schemeClr val="bg1"/>
                  </a:solidFill>
                  <a:latin typeface="Bookman Old Style"/>
                </a:rPr>
                <a:t> = a + 9d</a:t>
              </a:r>
              <a:endParaRPr lang="en-US" sz="1400" b="1" baseline="-25000" dirty="0">
                <a:solidFill>
                  <a:schemeClr val="bg1"/>
                </a:solidFill>
                <a:latin typeface="Bookman Old Style"/>
              </a:endParaRPr>
            </a:p>
          </p:txBody>
        </p:sp>
      </p:grpSp>
      <p:sp>
        <p:nvSpPr>
          <p:cNvPr id="28" name="TextBox 27"/>
          <p:cNvSpPr txBox="1"/>
          <p:nvPr/>
        </p:nvSpPr>
        <p:spPr>
          <a:xfrm>
            <a:off x="999786" y="1506882"/>
            <a:ext cx="1314789"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 + 23d  =</a:t>
            </a:r>
            <a:endParaRPr lang="en-US" sz="1600" baseline="-25000" dirty="0">
              <a:solidFill>
                <a:prstClr val="black"/>
              </a:solidFill>
              <a:latin typeface="Bookman Old Style" pitchFamily="18" charset="0"/>
              <a:cs typeface="Calibri" pitchFamily="34" charset="0"/>
            </a:endParaRPr>
          </a:p>
        </p:txBody>
      </p:sp>
      <p:sp>
        <p:nvSpPr>
          <p:cNvPr id="29" name="TextBox 28"/>
          <p:cNvSpPr txBox="1"/>
          <p:nvPr/>
        </p:nvSpPr>
        <p:spPr>
          <a:xfrm>
            <a:off x="2152109" y="1506882"/>
            <a:ext cx="562614"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2a</a:t>
            </a:r>
            <a:endParaRPr lang="en-US" sz="1600" baseline="-25000" dirty="0">
              <a:solidFill>
                <a:prstClr val="black"/>
              </a:solidFill>
              <a:latin typeface="Bookman Old Style" pitchFamily="18" charset="0"/>
              <a:cs typeface="Calibri" pitchFamily="34" charset="0"/>
            </a:endParaRPr>
          </a:p>
        </p:txBody>
      </p:sp>
      <p:sp>
        <p:nvSpPr>
          <p:cNvPr id="30" name="TextBox 29"/>
          <p:cNvSpPr txBox="1"/>
          <p:nvPr/>
        </p:nvSpPr>
        <p:spPr>
          <a:xfrm>
            <a:off x="2497883" y="1506882"/>
            <a:ext cx="864490"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+ 18d</a:t>
            </a:r>
            <a:endParaRPr lang="en-US" sz="1600" baseline="-25000" dirty="0">
              <a:solidFill>
                <a:prstClr val="black"/>
              </a:solidFill>
              <a:latin typeface="Bookman Old Style" pitchFamily="18" charset="0"/>
              <a:cs typeface="Calibri" pitchFamily="34" charset="0"/>
            </a:endParaRPr>
          </a:p>
        </p:txBody>
      </p:sp>
      <p:sp>
        <p:nvSpPr>
          <p:cNvPr id="31" name="TextBox 30"/>
          <p:cNvSpPr txBox="1"/>
          <p:nvPr/>
        </p:nvSpPr>
        <p:spPr>
          <a:xfrm>
            <a:off x="660034" y="1504950"/>
            <a:ext cx="362511" cy="338554"/>
          </a:xfrm>
          <a:prstGeom prst="rect">
            <a:avLst/>
          </a:prstGeom>
          <a:noFill/>
          <a:effectLst/>
        </p:spPr>
        <p:txBody>
          <a:bodyPr wrap="square" rtlCol="0">
            <a:spAutoFit/>
          </a:bodyPr>
          <a:lstStyle/>
          <a:p>
            <a:r>
              <a:rPr lang="en-US" sz="1600" kern="0" dirty="0" smtClean="0">
                <a:solidFill>
                  <a:sysClr val="windowText" lastClr="000000"/>
                </a:solidFill>
                <a:latin typeface="Bookman Old Style" pitchFamily="18" charset="0"/>
                <a:cs typeface="Calibri" pitchFamily="34" charset="0"/>
                <a:sym typeface="Symbol"/>
              </a:rPr>
              <a:t></a:t>
            </a:r>
            <a:endParaRPr lang="en-US" sz="1600" baseline="-25000" dirty="0">
              <a:solidFill>
                <a:prstClr val="black"/>
              </a:solidFill>
              <a:latin typeface="Bookman Old Style" pitchFamily="18" charset="0"/>
              <a:cs typeface="Calibri" pitchFamily="34" charset="0"/>
            </a:endParaRPr>
          </a:p>
        </p:txBody>
      </p:sp>
      <p:sp>
        <p:nvSpPr>
          <p:cNvPr id="32" name="Curved Right Arrow 31"/>
          <p:cNvSpPr/>
          <p:nvPr/>
        </p:nvSpPr>
        <p:spPr>
          <a:xfrm rot="5400000" flipV="1">
            <a:off x="2341181" y="982657"/>
            <a:ext cx="193584" cy="339701"/>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Right Arrow 32"/>
          <p:cNvSpPr/>
          <p:nvPr/>
        </p:nvSpPr>
        <p:spPr>
          <a:xfrm rot="5400000" flipV="1">
            <a:off x="2530917" y="748673"/>
            <a:ext cx="229117" cy="758374"/>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urved Right Arrow 34"/>
          <p:cNvSpPr/>
          <p:nvPr/>
        </p:nvSpPr>
        <p:spPr>
          <a:xfrm rot="5400000">
            <a:off x="2262864" y="854868"/>
            <a:ext cx="274421" cy="1134077"/>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66024" y="1830732"/>
            <a:ext cx="1567601"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23d – 18d  =</a:t>
            </a:r>
            <a:endParaRPr lang="en-US" sz="1600" baseline="-25000" dirty="0">
              <a:solidFill>
                <a:prstClr val="black"/>
              </a:solidFill>
              <a:latin typeface="Bookman Old Style" pitchFamily="18" charset="0"/>
              <a:cs typeface="Calibri" pitchFamily="34" charset="0"/>
            </a:endParaRPr>
          </a:p>
        </p:txBody>
      </p:sp>
      <p:sp>
        <p:nvSpPr>
          <p:cNvPr id="37" name="TextBox 36"/>
          <p:cNvSpPr txBox="1"/>
          <p:nvPr/>
        </p:nvSpPr>
        <p:spPr>
          <a:xfrm>
            <a:off x="2161633" y="1830732"/>
            <a:ext cx="815005" cy="338554"/>
          </a:xfrm>
          <a:prstGeom prst="rect">
            <a:avLst/>
          </a:prstGeom>
          <a:noFill/>
          <a:effectLst/>
        </p:spPr>
        <p:txBody>
          <a:bodyPr wrap="square" rtlCol="0">
            <a:spAutoFit/>
          </a:bodyPr>
          <a:lstStyle/>
          <a:p>
            <a:r>
              <a:rPr lang="en-US" sz="1600" dirty="0">
                <a:solidFill>
                  <a:prstClr val="black"/>
                </a:solidFill>
                <a:latin typeface="Bookman Old Style" pitchFamily="18" charset="0"/>
                <a:cs typeface="Calibri" pitchFamily="34" charset="0"/>
              </a:rPr>
              <a:t>2a – </a:t>
            </a:r>
            <a:r>
              <a:rPr lang="en-US" sz="1600" dirty="0" smtClean="0">
                <a:solidFill>
                  <a:prstClr val="black"/>
                </a:solidFill>
                <a:latin typeface="Bookman Old Style" pitchFamily="18" charset="0"/>
                <a:cs typeface="Calibri" pitchFamily="34" charset="0"/>
              </a:rPr>
              <a:t>a</a:t>
            </a:r>
            <a:endParaRPr lang="en-US" sz="1600" baseline="-25000" dirty="0">
              <a:solidFill>
                <a:prstClr val="black"/>
              </a:solidFill>
              <a:latin typeface="Bookman Old Style" pitchFamily="18" charset="0"/>
              <a:cs typeface="Calibri" pitchFamily="34" charset="0"/>
            </a:endParaRPr>
          </a:p>
        </p:txBody>
      </p:sp>
      <p:sp>
        <p:nvSpPr>
          <p:cNvPr id="39" name="TextBox 38"/>
          <p:cNvSpPr txBox="1"/>
          <p:nvPr/>
        </p:nvSpPr>
        <p:spPr>
          <a:xfrm>
            <a:off x="466725" y="1828800"/>
            <a:ext cx="362511" cy="338554"/>
          </a:xfrm>
          <a:prstGeom prst="rect">
            <a:avLst/>
          </a:prstGeom>
          <a:noFill/>
          <a:effectLst/>
        </p:spPr>
        <p:txBody>
          <a:bodyPr wrap="square" rtlCol="0">
            <a:spAutoFit/>
          </a:bodyPr>
          <a:lstStyle/>
          <a:p>
            <a:r>
              <a:rPr lang="en-US" sz="1600" kern="0" dirty="0" smtClean="0">
                <a:solidFill>
                  <a:sysClr val="windowText" lastClr="000000"/>
                </a:solidFill>
                <a:latin typeface="Bookman Old Style" pitchFamily="18" charset="0"/>
                <a:cs typeface="Calibri" pitchFamily="34" charset="0"/>
                <a:sym typeface="Symbol"/>
              </a:rPr>
              <a:t></a:t>
            </a:r>
            <a:endParaRPr lang="en-US" sz="1600" baseline="-25000" dirty="0">
              <a:solidFill>
                <a:prstClr val="black"/>
              </a:solidFill>
              <a:latin typeface="Bookman Old Style" pitchFamily="18" charset="0"/>
              <a:cs typeface="Calibri" pitchFamily="34" charset="0"/>
            </a:endParaRPr>
          </a:p>
        </p:txBody>
      </p:sp>
      <p:sp>
        <p:nvSpPr>
          <p:cNvPr id="40" name="Curved Right Arrow 39"/>
          <p:cNvSpPr/>
          <p:nvPr/>
        </p:nvSpPr>
        <p:spPr>
          <a:xfrm rot="5400000" flipV="1">
            <a:off x="1658215" y="740822"/>
            <a:ext cx="305320" cy="1374020"/>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p:cNvSpPr txBox="1"/>
          <p:nvPr/>
        </p:nvSpPr>
        <p:spPr>
          <a:xfrm>
            <a:off x="1495020" y="2164107"/>
            <a:ext cx="762405"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5d  =</a:t>
            </a:r>
            <a:endParaRPr lang="en-US" sz="1600" baseline="-25000" dirty="0">
              <a:solidFill>
                <a:prstClr val="black"/>
              </a:solidFill>
              <a:latin typeface="Bookman Old Style" pitchFamily="18" charset="0"/>
              <a:cs typeface="Calibri" pitchFamily="34" charset="0"/>
            </a:endParaRPr>
          </a:p>
        </p:txBody>
      </p:sp>
      <p:sp>
        <p:nvSpPr>
          <p:cNvPr id="42" name="TextBox 41"/>
          <p:cNvSpPr txBox="1"/>
          <p:nvPr/>
        </p:nvSpPr>
        <p:spPr>
          <a:xfrm>
            <a:off x="2161634" y="2164107"/>
            <a:ext cx="336252"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a:t>
            </a:r>
            <a:endParaRPr lang="en-US" sz="1600" baseline="-25000" dirty="0">
              <a:solidFill>
                <a:prstClr val="black"/>
              </a:solidFill>
              <a:latin typeface="Bookman Old Style" pitchFamily="18" charset="0"/>
              <a:cs typeface="Calibri" pitchFamily="34" charset="0"/>
            </a:endParaRPr>
          </a:p>
        </p:txBody>
      </p:sp>
      <p:sp>
        <p:nvSpPr>
          <p:cNvPr id="43" name="TextBox 42"/>
          <p:cNvSpPr txBox="1"/>
          <p:nvPr/>
        </p:nvSpPr>
        <p:spPr>
          <a:xfrm>
            <a:off x="671846" y="2162175"/>
            <a:ext cx="362511" cy="338554"/>
          </a:xfrm>
          <a:prstGeom prst="rect">
            <a:avLst/>
          </a:prstGeom>
          <a:noFill/>
          <a:effectLst/>
        </p:spPr>
        <p:txBody>
          <a:bodyPr wrap="square" rtlCol="0">
            <a:spAutoFit/>
          </a:bodyPr>
          <a:lstStyle/>
          <a:p>
            <a:r>
              <a:rPr lang="en-US" sz="1600" kern="0" dirty="0" smtClean="0">
                <a:solidFill>
                  <a:sysClr val="windowText" lastClr="000000"/>
                </a:solidFill>
                <a:latin typeface="Bookman Old Style" pitchFamily="18" charset="0"/>
                <a:cs typeface="Calibri" pitchFamily="34" charset="0"/>
                <a:sym typeface="Symbol"/>
              </a:rPr>
              <a:t></a:t>
            </a:r>
            <a:endParaRPr lang="en-US" sz="1600" baseline="-25000" dirty="0">
              <a:solidFill>
                <a:prstClr val="black"/>
              </a:solidFill>
              <a:latin typeface="Bookman Old Style" pitchFamily="18" charset="0"/>
              <a:cs typeface="Calibri" pitchFamily="34" charset="0"/>
            </a:endParaRPr>
          </a:p>
        </p:txBody>
      </p:sp>
      <p:sp>
        <p:nvSpPr>
          <p:cNvPr id="44" name="TextBox 43"/>
          <p:cNvSpPr txBox="1"/>
          <p:nvPr/>
        </p:nvSpPr>
        <p:spPr>
          <a:xfrm>
            <a:off x="2616567" y="2162175"/>
            <a:ext cx="748802" cy="338554"/>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a:t>
            </a:r>
            <a:r>
              <a:rPr kumimoji="0" lang="en-US" sz="1600" b="0" i="0" u="none" strike="noStrike" kern="0" cap="none" spc="0" normalizeH="0" baseline="0" noProof="0" dirty="0" err="1" smtClean="0">
                <a:ln>
                  <a:noFill/>
                </a:ln>
                <a:solidFill>
                  <a:sysClr val="windowText" lastClr="000000"/>
                </a:solidFill>
                <a:effectLst/>
                <a:uLnTx/>
                <a:uFillTx/>
                <a:latin typeface="Bookman Old Style" pitchFamily="18" charset="0"/>
                <a:cs typeface="Calibri" pitchFamily="34" charset="0"/>
              </a:rPr>
              <a:t>i</a:t>
            </a:r>
            <a:r>
              <a:rPr kumimoji="0" lang="en-US" sz="1600" b="0"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a:t>
            </a:r>
            <a:endParaRPr kumimoji="0" lang="en-US" sz="1600" b="0" i="0" u="none" strike="noStrike" kern="0" cap="none" spc="0" normalizeH="0" baseline="-25000" noProof="0" dirty="0">
              <a:ln>
                <a:noFill/>
              </a:ln>
              <a:solidFill>
                <a:sysClr val="windowText" lastClr="000000"/>
              </a:solidFill>
              <a:effectLst/>
              <a:uLnTx/>
              <a:uFillTx/>
              <a:latin typeface="Bookman Old Style" pitchFamily="18" charset="0"/>
              <a:cs typeface="Calibri" pitchFamily="34" charset="0"/>
            </a:endParaRPr>
          </a:p>
        </p:txBody>
      </p:sp>
      <p:grpSp>
        <p:nvGrpSpPr>
          <p:cNvPr id="45" name="Group 44"/>
          <p:cNvGrpSpPr/>
          <p:nvPr/>
        </p:nvGrpSpPr>
        <p:grpSpPr>
          <a:xfrm>
            <a:off x="5421067" y="1624099"/>
            <a:ext cx="1575307" cy="523220"/>
            <a:chOff x="4181045" y="3395819"/>
            <a:chExt cx="1623041" cy="546328"/>
          </a:xfrm>
        </p:grpSpPr>
        <p:sp>
          <p:nvSpPr>
            <p:cNvPr id="46" name="Rounded Rectangular Callout 45"/>
            <p:cNvSpPr/>
            <p:nvPr/>
          </p:nvSpPr>
          <p:spPr>
            <a:xfrm>
              <a:off x="4248180" y="3404442"/>
              <a:ext cx="1453844" cy="533159"/>
            </a:xfrm>
            <a:prstGeom prst="wedgeRoundRectCallout">
              <a:avLst>
                <a:gd name="adj1" fmla="val -4952"/>
                <a:gd name="adj2" fmla="val -8829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schemeClr val="bg1"/>
                </a:solidFill>
                <a:latin typeface="Bookman Old Style" panose="02050604050505020204" pitchFamily="18" charset="0"/>
              </a:endParaRPr>
            </a:p>
          </p:txBody>
        </p:sp>
        <p:sp>
          <p:nvSpPr>
            <p:cNvPr id="47" name="TextBox 46"/>
            <p:cNvSpPr txBox="1"/>
            <p:nvPr/>
          </p:nvSpPr>
          <p:spPr>
            <a:xfrm>
              <a:off x="4181045" y="3395819"/>
              <a:ext cx="1623041" cy="546328"/>
            </a:xfrm>
            <a:prstGeom prst="rect">
              <a:avLst/>
            </a:prstGeom>
            <a:noFill/>
          </p:spPr>
          <p:txBody>
            <a:bodyPr wrap="square" rtlCol="0">
              <a:spAutoFit/>
            </a:bodyPr>
            <a:lstStyle/>
            <a:p>
              <a:pPr algn="ctr"/>
              <a:r>
                <a:rPr lang="en-US" sz="1400" b="1" dirty="0" smtClean="0">
                  <a:solidFill>
                    <a:schemeClr val="bg1"/>
                  </a:solidFill>
                  <a:latin typeface="Bookman Old Style"/>
                </a:rPr>
                <a:t>Lets simplify LHS &amp; RHS</a:t>
              </a:r>
              <a:endParaRPr lang="en-US" sz="1400" b="1" baseline="-25000" dirty="0">
                <a:solidFill>
                  <a:schemeClr val="bg1"/>
                </a:solidFill>
                <a:latin typeface="Bookman Old Style"/>
              </a:endParaRPr>
            </a:p>
          </p:txBody>
        </p:sp>
      </p:grpSp>
      <p:sp>
        <p:nvSpPr>
          <p:cNvPr id="48" name="TextBox 47"/>
          <p:cNvSpPr txBox="1"/>
          <p:nvPr/>
        </p:nvSpPr>
        <p:spPr>
          <a:xfrm>
            <a:off x="802915" y="2464561"/>
            <a:ext cx="743322"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LHS,</a:t>
            </a:r>
            <a:endParaRPr lang="en-US" sz="1600" baseline="-25000" dirty="0">
              <a:solidFill>
                <a:prstClr val="black"/>
              </a:solidFill>
              <a:latin typeface="Bookman Old Style" pitchFamily="18" charset="0"/>
              <a:cs typeface="Calibri" pitchFamily="34" charset="0"/>
            </a:endParaRPr>
          </a:p>
        </p:txBody>
      </p:sp>
      <p:sp>
        <p:nvSpPr>
          <p:cNvPr id="49" name="TextBox 48"/>
          <p:cNvSpPr txBox="1"/>
          <p:nvPr/>
        </p:nvSpPr>
        <p:spPr>
          <a:xfrm>
            <a:off x="827963" y="2714625"/>
            <a:ext cx="743322"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a:t>
            </a:r>
            <a:r>
              <a:rPr lang="en-US" sz="1600" baseline="-25000" dirty="0" smtClean="0">
                <a:solidFill>
                  <a:prstClr val="black"/>
                </a:solidFill>
                <a:latin typeface="Bookman Old Style" pitchFamily="18" charset="0"/>
                <a:cs typeface="Calibri" pitchFamily="34" charset="0"/>
              </a:rPr>
              <a:t>72</a:t>
            </a:r>
            <a:endParaRPr lang="en-US" sz="1600" baseline="-25000" dirty="0">
              <a:solidFill>
                <a:prstClr val="black"/>
              </a:solidFill>
              <a:latin typeface="Bookman Old Style" pitchFamily="18" charset="0"/>
              <a:cs typeface="Calibri" pitchFamily="34" charset="0"/>
            </a:endParaRPr>
          </a:p>
        </p:txBody>
      </p:sp>
      <p:sp>
        <p:nvSpPr>
          <p:cNvPr id="50" name="TextBox 49"/>
          <p:cNvSpPr txBox="1"/>
          <p:nvPr/>
        </p:nvSpPr>
        <p:spPr>
          <a:xfrm>
            <a:off x="1228725" y="2714625"/>
            <a:ext cx="1365624"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a + 71d</a:t>
            </a:r>
            <a:endParaRPr lang="en-US" sz="1600" baseline="-25000" dirty="0">
              <a:solidFill>
                <a:prstClr val="black"/>
              </a:solidFill>
              <a:latin typeface="Bookman Old Style" pitchFamily="18" charset="0"/>
              <a:cs typeface="Calibri" pitchFamily="34" charset="0"/>
            </a:endParaRPr>
          </a:p>
        </p:txBody>
      </p:sp>
      <p:sp>
        <p:nvSpPr>
          <p:cNvPr id="53" name="TextBox 52"/>
          <p:cNvSpPr txBox="1"/>
          <p:nvPr/>
        </p:nvSpPr>
        <p:spPr>
          <a:xfrm>
            <a:off x="1228725" y="3019425"/>
            <a:ext cx="1365624"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5d + 71d</a:t>
            </a:r>
            <a:endParaRPr lang="en-US" sz="1600" baseline="-25000" dirty="0">
              <a:solidFill>
                <a:prstClr val="black"/>
              </a:solidFill>
              <a:latin typeface="Bookman Old Style" pitchFamily="18" charset="0"/>
              <a:cs typeface="Calibri" pitchFamily="34" charset="0"/>
            </a:endParaRPr>
          </a:p>
        </p:txBody>
      </p:sp>
      <p:sp>
        <p:nvSpPr>
          <p:cNvPr id="54" name="TextBox 53"/>
          <p:cNvSpPr txBox="1"/>
          <p:nvPr/>
        </p:nvSpPr>
        <p:spPr>
          <a:xfrm>
            <a:off x="1228725" y="3343275"/>
            <a:ext cx="923384"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76d</a:t>
            </a:r>
            <a:endParaRPr lang="en-US" sz="1600" baseline="-25000" dirty="0">
              <a:solidFill>
                <a:prstClr val="black"/>
              </a:solidFill>
              <a:latin typeface="Bookman Old Style" pitchFamily="18" charset="0"/>
              <a:cs typeface="Calibri" pitchFamily="34" charset="0"/>
            </a:endParaRPr>
          </a:p>
        </p:txBody>
      </p:sp>
      <p:cxnSp>
        <p:nvCxnSpPr>
          <p:cNvPr id="55" name="Straight Connector 54"/>
          <p:cNvCxnSpPr/>
          <p:nvPr/>
        </p:nvCxnSpPr>
        <p:spPr>
          <a:xfrm>
            <a:off x="2819400" y="2555876"/>
            <a:ext cx="0" cy="1427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4055699" y="2788150"/>
            <a:ext cx="241532"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64" name="TextBox 63"/>
          <p:cNvSpPr txBox="1"/>
          <p:nvPr/>
        </p:nvSpPr>
        <p:spPr>
          <a:xfrm>
            <a:off x="2946000" y="2471474"/>
            <a:ext cx="743322"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RHS,</a:t>
            </a:r>
            <a:endParaRPr lang="en-US" sz="1600" baseline="-25000" dirty="0">
              <a:solidFill>
                <a:prstClr val="black"/>
              </a:solidFill>
              <a:latin typeface="Bookman Old Style" pitchFamily="18" charset="0"/>
              <a:cs typeface="Calibri" pitchFamily="34" charset="0"/>
            </a:endParaRPr>
          </a:p>
        </p:txBody>
      </p:sp>
      <p:sp>
        <p:nvSpPr>
          <p:cNvPr id="65" name="TextBox 64"/>
          <p:cNvSpPr txBox="1"/>
          <p:nvPr/>
        </p:nvSpPr>
        <p:spPr>
          <a:xfrm>
            <a:off x="2940050" y="2721538"/>
            <a:ext cx="894970"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4(a</a:t>
            </a:r>
            <a:r>
              <a:rPr lang="en-US" sz="1600" baseline="-25000" dirty="0" smtClean="0">
                <a:solidFill>
                  <a:prstClr val="black"/>
                </a:solidFill>
                <a:latin typeface="Bookman Old Style" pitchFamily="18" charset="0"/>
                <a:cs typeface="Calibri" pitchFamily="34" charset="0"/>
              </a:rPr>
              <a:t>15</a:t>
            </a:r>
            <a:r>
              <a:rPr lang="en-US" sz="1600" dirty="0" smtClean="0">
                <a:solidFill>
                  <a:prstClr val="black"/>
                </a:solidFill>
                <a:latin typeface="Bookman Old Style" pitchFamily="18" charset="0"/>
                <a:cs typeface="Calibri" pitchFamily="34" charset="0"/>
              </a:rPr>
              <a:t>)</a:t>
            </a:r>
            <a:endParaRPr lang="en-US" sz="1600" dirty="0">
              <a:solidFill>
                <a:prstClr val="black"/>
              </a:solidFill>
              <a:latin typeface="Bookman Old Style" pitchFamily="18" charset="0"/>
              <a:cs typeface="Calibri" pitchFamily="34" charset="0"/>
            </a:endParaRPr>
          </a:p>
        </p:txBody>
      </p:sp>
      <p:sp>
        <p:nvSpPr>
          <p:cNvPr id="66" name="TextBox 65"/>
          <p:cNvSpPr txBox="1"/>
          <p:nvPr/>
        </p:nvSpPr>
        <p:spPr>
          <a:xfrm>
            <a:off x="3577850" y="2721538"/>
            <a:ext cx="1593015"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4(a + 14d)</a:t>
            </a:r>
            <a:endParaRPr lang="en-US" sz="1600" baseline="-25000" dirty="0">
              <a:solidFill>
                <a:prstClr val="black"/>
              </a:solidFill>
              <a:latin typeface="Bookman Old Style" pitchFamily="18" charset="0"/>
              <a:cs typeface="Calibri" pitchFamily="34" charset="0"/>
            </a:endParaRPr>
          </a:p>
        </p:txBody>
      </p:sp>
      <p:sp>
        <p:nvSpPr>
          <p:cNvPr id="73" name="TextBox 72"/>
          <p:cNvSpPr txBox="1"/>
          <p:nvPr/>
        </p:nvSpPr>
        <p:spPr>
          <a:xfrm>
            <a:off x="3577850" y="3019988"/>
            <a:ext cx="1593015"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4(5d + 14d)</a:t>
            </a:r>
            <a:endParaRPr lang="en-US" sz="1600" baseline="-25000" dirty="0">
              <a:solidFill>
                <a:prstClr val="black"/>
              </a:solidFill>
              <a:latin typeface="Bookman Old Style" pitchFamily="18" charset="0"/>
              <a:cs typeface="Calibri" pitchFamily="34" charset="0"/>
            </a:endParaRPr>
          </a:p>
        </p:txBody>
      </p:sp>
      <p:sp>
        <p:nvSpPr>
          <p:cNvPr id="74" name="TextBox 73"/>
          <p:cNvSpPr txBox="1"/>
          <p:nvPr/>
        </p:nvSpPr>
        <p:spPr>
          <a:xfrm>
            <a:off x="3577851" y="3343275"/>
            <a:ext cx="1146549"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4(29d)</a:t>
            </a:r>
            <a:endParaRPr lang="en-US" sz="1600" baseline="-25000" dirty="0">
              <a:solidFill>
                <a:prstClr val="black"/>
              </a:solidFill>
              <a:latin typeface="Bookman Old Style" pitchFamily="18" charset="0"/>
              <a:cs typeface="Calibri" pitchFamily="34" charset="0"/>
            </a:endParaRPr>
          </a:p>
        </p:txBody>
      </p:sp>
      <p:sp>
        <p:nvSpPr>
          <p:cNvPr id="75" name="Curved Right Arrow 74"/>
          <p:cNvSpPr/>
          <p:nvPr/>
        </p:nvSpPr>
        <p:spPr>
          <a:xfrm rot="5400000" flipV="1">
            <a:off x="4041834" y="3141607"/>
            <a:ext cx="193584" cy="339701"/>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p:cNvSpPr txBox="1"/>
          <p:nvPr/>
        </p:nvSpPr>
        <p:spPr>
          <a:xfrm>
            <a:off x="3588035" y="3644900"/>
            <a:ext cx="923384"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76d</a:t>
            </a:r>
            <a:endParaRPr lang="en-US" sz="1600" baseline="-25000" dirty="0">
              <a:solidFill>
                <a:prstClr val="black"/>
              </a:solidFill>
              <a:latin typeface="Bookman Old Style" pitchFamily="18" charset="0"/>
              <a:cs typeface="Calibri" pitchFamily="34" charset="0"/>
            </a:endParaRPr>
          </a:p>
        </p:txBody>
      </p:sp>
      <p:sp>
        <p:nvSpPr>
          <p:cNvPr id="79" name="Flowchart: Alternate Process 78"/>
          <p:cNvSpPr/>
          <p:nvPr/>
        </p:nvSpPr>
        <p:spPr>
          <a:xfrm>
            <a:off x="1182815" y="3376207"/>
            <a:ext cx="918882" cy="272689"/>
          </a:xfrm>
          <a:prstGeom prst="flowChartAlternateProcess">
            <a:avLst/>
          </a:prstGeom>
          <a:noFill/>
          <a:ln w="38100">
            <a:solidFill>
              <a:srgbClr val="FF0000"/>
            </a:solidFill>
          </a:ln>
          <a:effectLst>
            <a:glow rad="101600">
              <a:srgbClr val="FFFF00">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0" name="Flowchart: Alternate Process 79"/>
          <p:cNvSpPr/>
          <p:nvPr/>
        </p:nvSpPr>
        <p:spPr>
          <a:xfrm>
            <a:off x="3566899" y="3666984"/>
            <a:ext cx="909784" cy="272689"/>
          </a:xfrm>
          <a:prstGeom prst="flowChartAlternateProcess">
            <a:avLst/>
          </a:prstGeom>
          <a:noFill/>
          <a:ln w="38100">
            <a:solidFill>
              <a:srgbClr val="FF0000"/>
            </a:solidFill>
          </a:ln>
          <a:effectLst>
            <a:glow rad="101600">
              <a:srgbClr val="FFFF00">
                <a:alpha val="60000"/>
              </a:srgb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1" name="TextBox 80"/>
          <p:cNvSpPr txBox="1"/>
          <p:nvPr/>
        </p:nvSpPr>
        <p:spPr>
          <a:xfrm>
            <a:off x="1834827" y="4158248"/>
            <a:ext cx="362511" cy="338554"/>
          </a:xfrm>
          <a:prstGeom prst="rect">
            <a:avLst/>
          </a:prstGeom>
          <a:noFill/>
          <a:effectLst/>
        </p:spPr>
        <p:txBody>
          <a:bodyPr wrap="square" rtlCol="0">
            <a:spAutoFit/>
          </a:bodyPr>
          <a:lstStyle/>
          <a:p>
            <a:r>
              <a:rPr lang="en-US" sz="1600" b="1" kern="0" dirty="0" smtClean="0">
                <a:solidFill>
                  <a:sysClr val="windowText" lastClr="000000"/>
                </a:solidFill>
                <a:latin typeface="Bookman Old Style" pitchFamily="18" charset="0"/>
                <a:cs typeface="Calibri" pitchFamily="34" charset="0"/>
                <a:sym typeface="Symbol"/>
              </a:rPr>
              <a:t></a:t>
            </a:r>
            <a:endParaRPr lang="en-US" sz="1600" b="1" baseline="-25000" dirty="0">
              <a:solidFill>
                <a:prstClr val="black"/>
              </a:solidFill>
              <a:latin typeface="Bookman Old Style" pitchFamily="18" charset="0"/>
              <a:cs typeface="Calibri" pitchFamily="34" charset="0"/>
            </a:endParaRPr>
          </a:p>
        </p:txBody>
      </p:sp>
      <p:sp>
        <p:nvSpPr>
          <p:cNvPr id="82" name="TextBox 81"/>
          <p:cNvSpPr txBox="1"/>
          <p:nvPr/>
        </p:nvSpPr>
        <p:spPr>
          <a:xfrm>
            <a:off x="2197338" y="4160252"/>
            <a:ext cx="1417571" cy="338554"/>
          </a:xfrm>
          <a:prstGeom prst="rect">
            <a:avLst/>
          </a:prstGeom>
          <a:solidFill>
            <a:schemeClr val="accent6">
              <a:lumMod val="60000"/>
              <a:lumOff val="40000"/>
            </a:schemeClr>
          </a:solidFill>
          <a:ln w="28575">
            <a:solidFill>
              <a:schemeClr val="tx1"/>
            </a:solidFill>
          </a:ln>
        </p:spPr>
        <p:style>
          <a:lnRef idx="1">
            <a:schemeClr val="accent4"/>
          </a:lnRef>
          <a:fillRef idx="2">
            <a:schemeClr val="accent4"/>
          </a:fillRef>
          <a:effectRef idx="1">
            <a:schemeClr val="accent4"/>
          </a:effectRef>
          <a:fontRef idx="minor">
            <a:schemeClr val="dk1"/>
          </a:fontRef>
        </p:style>
        <p:txBody>
          <a:bodyPr anchor="ctr"/>
          <a:lstStyle>
            <a:defPPr>
              <a:defRPr lang="en-US"/>
            </a:defPPr>
            <a:lvl1pPr marL="884238" indent="-884238" algn="just">
              <a:tabLst>
                <a:tab pos="457200" algn="ctr"/>
                <a:tab pos="2462213" algn="r"/>
                <a:tab pos="2743200" algn="ctr"/>
                <a:tab pos="3082925" algn="l"/>
              </a:tabLst>
              <a:defRPr sz="1600" b="1">
                <a:latin typeface="Bookman Old Style" pitchFamily="18" charset="0"/>
              </a:defRPr>
            </a:lvl1pPr>
          </a:lstStyle>
          <a:p>
            <a:r>
              <a:rPr lang="en-US" dirty="0" smtClean="0">
                <a:sym typeface="Symbol"/>
              </a:rPr>
              <a:t>a</a:t>
            </a:r>
            <a:r>
              <a:rPr lang="en-US" baseline="-25000" dirty="0" smtClean="0">
                <a:sym typeface="Symbol"/>
              </a:rPr>
              <a:t>72</a:t>
            </a:r>
            <a:r>
              <a:rPr lang="en-US" dirty="0" smtClean="0">
                <a:sym typeface="Symbol"/>
              </a:rPr>
              <a:t> = 4 (a</a:t>
            </a:r>
            <a:r>
              <a:rPr lang="en-US" baseline="-25000" dirty="0" smtClean="0">
                <a:sym typeface="Symbol"/>
              </a:rPr>
              <a:t>15</a:t>
            </a:r>
            <a:r>
              <a:rPr lang="en-US" dirty="0" smtClean="0">
                <a:sym typeface="Symbol"/>
              </a:rPr>
              <a:t>)</a:t>
            </a:r>
            <a:endParaRPr lang="en-US" dirty="0"/>
          </a:p>
        </p:txBody>
      </p:sp>
      <p:grpSp>
        <p:nvGrpSpPr>
          <p:cNvPr id="83" name="Group 82"/>
          <p:cNvGrpSpPr/>
          <p:nvPr/>
        </p:nvGrpSpPr>
        <p:grpSpPr>
          <a:xfrm>
            <a:off x="1175815" y="2395618"/>
            <a:ext cx="1371795" cy="323623"/>
            <a:chOff x="3610681" y="3453097"/>
            <a:chExt cx="1371795" cy="337909"/>
          </a:xfrm>
        </p:grpSpPr>
        <p:sp>
          <p:nvSpPr>
            <p:cNvPr id="84" name="Rounded Rectangular Callout 83"/>
            <p:cNvSpPr/>
            <p:nvPr/>
          </p:nvSpPr>
          <p:spPr>
            <a:xfrm>
              <a:off x="3640468" y="3464055"/>
              <a:ext cx="1329309" cy="326951"/>
            </a:xfrm>
            <a:prstGeom prst="wedgeRoundRectCallout">
              <a:avLst>
                <a:gd name="adj1" fmla="val -51266"/>
                <a:gd name="adj2" fmla="val 98937"/>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schemeClr val="bg1"/>
                </a:solidFill>
                <a:latin typeface="Bookman Old Style" panose="02050604050505020204" pitchFamily="18" charset="0"/>
              </a:endParaRPr>
            </a:p>
          </p:txBody>
        </p:sp>
        <p:sp>
          <p:nvSpPr>
            <p:cNvPr id="85" name="TextBox 84"/>
            <p:cNvSpPr txBox="1"/>
            <p:nvPr/>
          </p:nvSpPr>
          <p:spPr>
            <a:xfrm>
              <a:off x="3610681" y="3453097"/>
              <a:ext cx="1371795" cy="321363"/>
            </a:xfrm>
            <a:prstGeom prst="rect">
              <a:avLst/>
            </a:prstGeom>
            <a:noFill/>
          </p:spPr>
          <p:txBody>
            <a:bodyPr wrap="square" rtlCol="0">
              <a:spAutoFit/>
            </a:bodyPr>
            <a:lstStyle/>
            <a:p>
              <a:pPr algn="ctr"/>
              <a:r>
                <a:rPr lang="en-US" sz="1400" b="1" dirty="0" smtClean="0">
                  <a:solidFill>
                    <a:schemeClr val="bg1"/>
                  </a:solidFill>
                  <a:latin typeface="Bookman Old Style"/>
                </a:rPr>
                <a:t>a</a:t>
              </a:r>
              <a:r>
                <a:rPr lang="en-US" sz="1400" b="1" baseline="-25000" dirty="0" smtClean="0">
                  <a:solidFill>
                    <a:schemeClr val="bg1"/>
                  </a:solidFill>
                  <a:latin typeface="Bookman Old Style"/>
                </a:rPr>
                <a:t>72</a:t>
              </a:r>
              <a:r>
                <a:rPr lang="en-US" sz="1400" b="1" dirty="0" smtClean="0">
                  <a:solidFill>
                    <a:schemeClr val="bg1"/>
                  </a:solidFill>
                  <a:latin typeface="Bookman Old Style"/>
                </a:rPr>
                <a:t> = a + 71d</a:t>
              </a:r>
              <a:endParaRPr lang="en-US" sz="1400" b="1" baseline="-25000" dirty="0">
                <a:solidFill>
                  <a:schemeClr val="bg1"/>
                </a:solidFill>
                <a:latin typeface="Bookman Old Style"/>
              </a:endParaRPr>
            </a:p>
          </p:txBody>
        </p:sp>
      </p:grpSp>
      <p:grpSp>
        <p:nvGrpSpPr>
          <p:cNvPr id="86" name="Group 85"/>
          <p:cNvGrpSpPr/>
          <p:nvPr/>
        </p:nvGrpSpPr>
        <p:grpSpPr>
          <a:xfrm>
            <a:off x="3468603" y="2359899"/>
            <a:ext cx="1371795" cy="323623"/>
            <a:chOff x="3610681" y="3453097"/>
            <a:chExt cx="1371795" cy="337909"/>
          </a:xfrm>
        </p:grpSpPr>
        <p:sp>
          <p:nvSpPr>
            <p:cNvPr id="87" name="Rounded Rectangular Callout 86"/>
            <p:cNvSpPr/>
            <p:nvPr/>
          </p:nvSpPr>
          <p:spPr>
            <a:xfrm>
              <a:off x="3640468" y="3464055"/>
              <a:ext cx="1329309" cy="326951"/>
            </a:xfrm>
            <a:prstGeom prst="wedgeRoundRectCallout">
              <a:avLst>
                <a:gd name="adj1" fmla="val -51266"/>
                <a:gd name="adj2" fmla="val 98937"/>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schemeClr val="bg1"/>
                </a:solidFill>
                <a:latin typeface="Bookman Old Style" panose="02050604050505020204" pitchFamily="18" charset="0"/>
              </a:endParaRPr>
            </a:p>
          </p:txBody>
        </p:sp>
        <p:sp>
          <p:nvSpPr>
            <p:cNvPr id="88" name="TextBox 87"/>
            <p:cNvSpPr txBox="1"/>
            <p:nvPr/>
          </p:nvSpPr>
          <p:spPr>
            <a:xfrm>
              <a:off x="3610681" y="3453097"/>
              <a:ext cx="1371795" cy="321363"/>
            </a:xfrm>
            <a:prstGeom prst="rect">
              <a:avLst/>
            </a:prstGeom>
            <a:noFill/>
          </p:spPr>
          <p:txBody>
            <a:bodyPr wrap="square" rtlCol="0">
              <a:spAutoFit/>
            </a:bodyPr>
            <a:lstStyle/>
            <a:p>
              <a:pPr algn="ctr"/>
              <a:r>
                <a:rPr lang="en-US" sz="1400" b="1" dirty="0" smtClean="0">
                  <a:solidFill>
                    <a:schemeClr val="bg1"/>
                  </a:solidFill>
                  <a:latin typeface="Bookman Old Style"/>
                </a:rPr>
                <a:t>a</a:t>
              </a:r>
              <a:r>
                <a:rPr lang="en-US" sz="1400" b="1" baseline="-25000" dirty="0" smtClean="0">
                  <a:solidFill>
                    <a:schemeClr val="bg1"/>
                  </a:solidFill>
                  <a:latin typeface="Bookman Old Style"/>
                </a:rPr>
                <a:t>15</a:t>
              </a:r>
              <a:r>
                <a:rPr lang="en-US" sz="1400" b="1" dirty="0" smtClean="0">
                  <a:solidFill>
                    <a:schemeClr val="bg1"/>
                  </a:solidFill>
                  <a:latin typeface="Bookman Old Style"/>
                </a:rPr>
                <a:t> = a + 14d</a:t>
              </a:r>
              <a:endParaRPr lang="en-US" sz="1400" b="1" baseline="-25000" dirty="0">
                <a:solidFill>
                  <a:schemeClr val="bg1"/>
                </a:solidFill>
                <a:latin typeface="Bookman Old Style"/>
              </a:endParaRPr>
            </a:p>
          </p:txBody>
        </p:sp>
      </p:grpSp>
      <p:sp>
        <p:nvSpPr>
          <p:cNvPr id="72" name="TextBox 71"/>
          <p:cNvSpPr txBox="1"/>
          <p:nvPr/>
        </p:nvSpPr>
        <p:spPr>
          <a:xfrm>
            <a:off x="4724400" y="-1390650"/>
            <a:ext cx="5104997" cy="769441"/>
          </a:xfrm>
          <a:prstGeom prst="rect">
            <a:avLst/>
          </a:prstGeom>
          <a:solidFill>
            <a:srgbClr val="FF0000"/>
          </a:solidFill>
        </p:spPr>
        <p:txBody>
          <a:bodyPr wrap="square" rtlCol="0">
            <a:spAutoFit/>
          </a:bodyPr>
          <a:lstStyle/>
          <a:p>
            <a:r>
              <a:rPr lang="en-US" sz="4400" dirty="0" smtClean="0"/>
              <a:t>Additional example</a:t>
            </a:r>
            <a:endParaRPr lang="en-US" sz="4400" dirty="0"/>
          </a:p>
        </p:txBody>
      </p:sp>
      <p:sp>
        <p:nvSpPr>
          <p:cNvPr id="77" name="TextBox 76"/>
          <p:cNvSpPr txBox="1"/>
          <p:nvPr/>
        </p:nvSpPr>
        <p:spPr>
          <a:xfrm>
            <a:off x="373575" y="-1390650"/>
            <a:ext cx="4103108" cy="769441"/>
          </a:xfrm>
          <a:prstGeom prst="rect">
            <a:avLst/>
          </a:prstGeom>
          <a:solidFill>
            <a:schemeClr val="accent5">
              <a:lumMod val="75000"/>
            </a:schemeClr>
          </a:solidFill>
        </p:spPr>
        <p:txBody>
          <a:bodyPr wrap="square" rtlCol="0">
            <a:spAutoFit/>
          </a:bodyPr>
          <a:lstStyle/>
          <a:p>
            <a:r>
              <a:rPr lang="en-US" sz="4400" dirty="0" smtClean="0"/>
              <a:t>HOMEWORK</a:t>
            </a:r>
            <a:endParaRPr lang="en-US" sz="4400" dirty="0"/>
          </a:p>
        </p:txBody>
      </p:sp>
    </p:spTree>
    <p:extLst>
      <p:ext uri="{BB962C8B-B14F-4D97-AF65-F5344CB8AC3E}">
        <p14:creationId xmlns:p14="http://schemas.microsoft.com/office/powerpoint/2010/main" val="421924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par>
                                <p:cTn id="38" presetID="10" presetClass="exit" presetSubtype="0" fill="hold" grpId="1" nodeType="with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par>
                                <p:cTn id="64" presetID="10" presetClass="exit" presetSubtype="0" fill="hold" grpId="1" nodeType="with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6"/>
                                        </p:tgtEl>
                                      </p:cBhvr>
                                    </p:animEffect>
                                    <p:set>
                                      <p:cBhvr>
                                        <p:cTn id="69" dur="1" fill="hold">
                                          <p:stCondLst>
                                            <p:cond delay="499"/>
                                          </p:stCondLst>
                                        </p:cTn>
                                        <p:tgtEl>
                                          <p:spTgt spid="16"/>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wipe(left)">
                                      <p:cBhvr>
                                        <p:cTn id="87" dur="500"/>
                                        <p:tgtEl>
                                          <p:spTgt spid="21"/>
                                        </p:tgtEl>
                                      </p:cBhvr>
                                    </p:animEffect>
                                  </p:childTnLst>
                                </p:cTn>
                              </p:par>
                              <p:par>
                                <p:cTn id="88" presetID="10" presetClass="exit" presetSubtype="0" fill="hold" nodeType="withEffect">
                                  <p:stCondLst>
                                    <p:cond delay="0"/>
                                  </p:stCondLst>
                                  <p:childTnLst>
                                    <p:animEffect transition="out" filter="fade">
                                      <p:cBhvr>
                                        <p:cTn id="89" dur="500"/>
                                        <p:tgtEl>
                                          <p:spTgt spid="18"/>
                                        </p:tgtEl>
                                      </p:cBhvr>
                                    </p:animEffect>
                                    <p:set>
                                      <p:cBhvr>
                                        <p:cTn id="90" dur="1" fill="hold">
                                          <p:stCondLst>
                                            <p:cond delay="499"/>
                                          </p:stCondLst>
                                        </p:cTn>
                                        <p:tgtEl>
                                          <p:spTgt spid="1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wipe(left)">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wipe(left)">
                                      <p:cBhvr>
                                        <p:cTn id="100" dur="500"/>
                                        <p:tgtEl>
                                          <p:spTgt spid="25"/>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wipe(left)">
                                      <p:cBhvr>
                                        <p:cTn id="105" dur="500"/>
                                        <p:tgtEl>
                                          <p:spTgt spid="23"/>
                                        </p:tgtEl>
                                      </p:cBhvr>
                                    </p:animEffect>
                                  </p:childTnLst>
                                </p:cTn>
                              </p:par>
                              <p:par>
                                <p:cTn id="106" presetID="10" presetClass="exit" presetSubtype="0" fill="hold" nodeType="withEffect">
                                  <p:stCondLst>
                                    <p:cond delay="0"/>
                                  </p:stCondLst>
                                  <p:childTnLst>
                                    <p:animEffect transition="out" filter="fade">
                                      <p:cBhvr>
                                        <p:cTn id="107" dur="500"/>
                                        <p:tgtEl>
                                          <p:spTgt spid="25"/>
                                        </p:tgtEl>
                                      </p:cBhvr>
                                    </p:animEffect>
                                    <p:set>
                                      <p:cBhvr>
                                        <p:cTn id="108" dur="1" fill="hold">
                                          <p:stCondLst>
                                            <p:cond delay="499"/>
                                          </p:stCondLst>
                                        </p:cTn>
                                        <p:tgtEl>
                                          <p:spTgt spid="25"/>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wipe(left)">
                                      <p:cBhvr>
                                        <p:cTn id="113" dur="500"/>
                                        <p:tgtEl>
                                          <p:spTgt spid="31"/>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wipe(left)">
                                      <p:cBhvr>
                                        <p:cTn id="118" dur="500"/>
                                        <p:tgtEl>
                                          <p:spTgt spid="2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wipe(left)">
                                      <p:cBhvr>
                                        <p:cTn id="123" dur="500"/>
                                        <p:tgtEl>
                                          <p:spTgt spid="32"/>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29"/>
                                        </p:tgtEl>
                                        <p:attrNameLst>
                                          <p:attrName>style.visibility</p:attrName>
                                        </p:attrNameLst>
                                      </p:cBhvr>
                                      <p:to>
                                        <p:strVal val="visible"/>
                                      </p:to>
                                    </p:set>
                                    <p:animEffect transition="in" filter="wipe(left)">
                                      <p:cBhvr>
                                        <p:cTn id="128" dur="500"/>
                                        <p:tgtEl>
                                          <p:spTgt spid="29"/>
                                        </p:tgtEl>
                                      </p:cBhvr>
                                    </p:animEffect>
                                  </p:childTnLst>
                                </p:cTn>
                              </p:par>
                              <p:par>
                                <p:cTn id="129" presetID="10" presetClass="exit" presetSubtype="0" fill="hold" grpId="1" nodeType="withEffect">
                                  <p:stCondLst>
                                    <p:cond delay="0"/>
                                  </p:stCondLst>
                                  <p:childTnLst>
                                    <p:animEffect transition="out" filter="fade">
                                      <p:cBhvr>
                                        <p:cTn id="130" dur="500"/>
                                        <p:tgtEl>
                                          <p:spTgt spid="32"/>
                                        </p:tgtEl>
                                      </p:cBhvr>
                                    </p:animEffect>
                                    <p:set>
                                      <p:cBhvr>
                                        <p:cTn id="131" dur="1" fill="hold">
                                          <p:stCondLst>
                                            <p:cond delay="499"/>
                                          </p:stCondLst>
                                        </p:cTn>
                                        <p:tgtEl>
                                          <p:spTgt spid="32"/>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33"/>
                                        </p:tgtEl>
                                        <p:attrNameLst>
                                          <p:attrName>style.visibility</p:attrName>
                                        </p:attrNameLst>
                                      </p:cBhvr>
                                      <p:to>
                                        <p:strVal val="visible"/>
                                      </p:to>
                                    </p:set>
                                    <p:animEffect transition="in" filter="wipe(left)">
                                      <p:cBhvr>
                                        <p:cTn id="136" dur="500"/>
                                        <p:tgtEl>
                                          <p:spTgt spid="33"/>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30"/>
                                        </p:tgtEl>
                                        <p:attrNameLst>
                                          <p:attrName>style.visibility</p:attrName>
                                        </p:attrNameLst>
                                      </p:cBhvr>
                                      <p:to>
                                        <p:strVal val="visible"/>
                                      </p:to>
                                    </p:set>
                                    <p:animEffect transition="in" filter="wipe(left)">
                                      <p:cBhvr>
                                        <p:cTn id="141" dur="500"/>
                                        <p:tgtEl>
                                          <p:spTgt spid="30"/>
                                        </p:tgtEl>
                                      </p:cBhvr>
                                    </p:animEffect>
                                  </p:childTnLst>
                                </p:cTn>
                              </p:par>
                              <p:par>
                                <p:cTn id="142" presetID="10" presetClass="exit" presetSubtype="0" fill="hold" grpId="1" nodeType="withEffect">
                                  <p:stCondLst>
                                    <p:cond delay="0"/>
                                  </p:stCondLst>
                                  <p:childTnLst>
                                    <p:animEffect transition="out" filter="fade">
                                      <p:cBhvr>
                                        <p:cTn id="143" dur="500"/>
                                        <p:tgtEl>
                                          <p:spTgt spid="33"/>
                                        </p:tgtEl>
                                      </p:cBhvr>
                                    </p:animEffect>
                                    <p:set>
                                      <p:cBhvr>
                                        <p:cTn id="144" dur="1" fill="hold">
                                          <p:stCondLst>
                                            <p:cond delay="499"/>
                                          </p:stCondLst>
                                        </p:cTn>
                                        <p:tgtEl>
                                          <p:spTgt spid="33"/>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39"/>
                                        </p:tgtEl>
                                        <p:attrNameLst>
                                          <p:attrName>style.visibility</p:attrName>
                                        </p:attrNameLst>
                                      </p:cBhvr>
                                      <p:to>
                                        <p:strVal val="visible"/>
                                      </p:to>
                                    </p:set>
                                    <p:animEffect transition="in" filter="wipe(left)">
                                      <p:cBhvr>
                                        <p:cTn id="149" dur="500"/>
                                        <p:tgtEl>
                                          <p:spTgt spid="39"/>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2" fill="hold" grpId="0" nodeType="clickEffect">
                                  <p:stCondLst>
                                    <p:cond delay="0"/>
                                  </p:stCondLst>
                                  <p:childTnLst>
                                    <p:set>
                                      <p:cBhvr>
                                        <p:cTn id="153" dur="1" fill="hold">
                                          <p:stCondLst>
                                            <p:cond delay="0"/>
                                          </p:stCondLst>
                                        </p:cTn>
                                        <p:tgtEl>
                                          <p:spTgt spid="35"/>
                                        </p:tgtEl>
                                        <p:attrNameLst>
                                          <p:attrName>style.visibility</p:attrName>
                                        </p:attrNameLst>
                                      </p:cBhvr>
                                      <p:to>
                                        <p:strVal val="visible"/>
                                      </p:to>
                                    </p:set>
                                    <p:animEffect transition="in" filter="wipe(right)">
                                      <p:cBhvr>
                                        <p:cTn id="154" dur="500"/>
                                        <p:tgtEl>
                                          <p:spTgt spid="35"/>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36"/>
                                        </p:tgtEl>
                                        <p:attrNameLst>
                                          <p:attrName>style.visibility</p:attrName>
                                        </p:attrNameLst>
                                      </p:cBhvr>
                                      <p:to>
                                        <p:strVal val="visible"/>
                                      </p:to>
                                    </p:set>
                                    <p:animEffect transition="in" filter="wipe(left)">
                                      <p:cBhvr>
                                        <p:cTn id="159" dur="500"/>
                                        <p:tgtEl>
                                          <p:spTgt spid="36"/>
                                        </p:tgtEl>
                                      </p:cBhvr>
                                    </p:animEffect>
                                  </p:childTnLst>
                                </p:cTn>
                              </p:par>
                              <p:par>
                                <p:cTn id="160" presetID="10" presetClass="exit" presetSubtype="0" fill="hold" grpId="1" nodeType="withEffect">
                                  <p:stCondLst>
                                    <p:cond delay="0"/>
                                  </p:stCondLst>
                                  <p:childTnLst>
                                    <p:animEffect transition="out" filter="fade">
                                      <p:cBhvr>
                                        <p:cTn id="161" dur="500"/>
                                        <p:tgtEl>
                                          <p:spTgt spid="35"/>
                                        </p:tgtEl>
                                      </p:cBhvr>
                                    </p:animEffect>
                                    <p:set>
                                      <p:cBhvr>
                                        <p:cTn id="162" dur="1" fill="hold">
                                          <p:stCondLst>
                                            <p:cond delay="499"/>
                                          </p:stCondLst>
                                        </p:cTn>
                                        <p:tgtEl>
                                          <p:spTgt spid="35"/>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40"/>
                                        </p:tgtEl>
                                        <p:attrNameLst>
                                          <p:attrName>style.visibility</p:attrName>
                                        </p:attrNameLst>
                                      </p:cBhvr>
                                      <p:to>
                                        <p:strVal val="visible"/>
                                      </p:to>
                                    </p:set>
                                    <p:animEffect transition="in" filter="wipe(left)">
                                      <p:cBhvr>
                                        <p:cTn id="167" dur="500"/>
                                        <p:tgtEl>
                                          <p:spTgt spid="40"/>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37"/>
                                        </p:tgtEl>
                                        <p:attrNameLst>
                                          <p:attrName>style.visibility</p:attrName>
                                        </p:attrNameLst>
                                      </p:cBhvr>
                                      <p:to>
                                        <p:strVal val="visible"/>
                                      </p:to>
                                    </p:set>
                                    <p:animEffect transition="in" filter="wipe(left)">
                                      <p:cBhvr>
                                        <p:cTn id="172" dur="500"/>
                                        <p:tgtEl>
                                          <p:spTgt spid="37"/>
                                        </p:tgtEl>
                                      </p:cBhvr>
                                    </p:animEffect>
                                  </p:childTnLst>
                                </p:cTn>
                              </p:par>
                              <p:par>
                                <p:cTn id="173" presetID="10" presetClass="exit" presetSubtype="0" fill="hold" grpId="1" nodeType="withEffect">
                                  <p:stCondLst>
                                    <p:cond delay="0"/>
                                  </p:stCondLst>
                                  <p:childTnLst>
                                    <p:animEffect transition="out" filter="fade">
                                      <p:cBhvr>
                                        <p:cTn id="174" dur="500"/>
                                        <p:tgtEl>
                                          <p:spTgt spid="40"/>
                                        </p:tgtEl>
                                      </p:cBhvr>
                                    </p:animEffect>
                                    <p:set>
                                      <p:cBhvr>
                                        <p:cTn id="175" dur="1" fill="hold">
                                          <p:stCondLst>
                                            <p:cond delay="499"/>
                                          </p:stCondLst>
                                        </p:cTn>
                                        <p:tgtEl>
                                          <p:spTgt spid="40"/>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43"/>
                                        </p:tgtEl>
                                        <p:attrNameLst>
                                          <p:attrName>style.visibility</p:attrName>
                                        </p:attrNameLst>
                                      </p:cBhvr>
                                      <p:to>
                                        <p:strVal val="visible"/>
                                      </p:to>
                                    </p:set>
                                    <p:animEffect transition="in" filter="wipe(left)">
                                      <p:cBhvr>
                                        <p:cTn id="180" dur="500"/>
                                        <p:tgtEl>
                                          <p:spTgt spid="43"/>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41"/>
                                        </p:tgtEl>
                                        <p:attrNameLst>
                                          <p:attrName>style.visibility</p:attrName>
                                        </p:attrNameLst>
                                      </p:cBhvr>
                                      <p:to>
                                        <p:strVal val="visible"/>
                                      </p:to>
                                    </p:set>
                                    <p:animEffect transition="in" filter="wipe(left)">
                                      <p:cBhvr>
                                        <p:cTn id="185" dur="500"/>
                                        <p:tgtEl>
                                          <p:spTgt spid="41"/>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42"/>
                                        </p:tgtEl>
                                        <p:attrNameLst>
                                          <p:attrName>style.visibility</p:attrName>
                                        </p:attrNameLst>
                                      </p:cBhvr>
                                      <p:to>
                                        <p:strVal val="visible"/>
                                      </p:to>
                                    </p:set>
                                    <p:animEffect transition="in" filter="wipe(left)">
                                      <p:cBhvr>
                                        <p:cTn id="190" dur="500"/>
                                        <p:tgtEl>
                                          <p:spTgt spid="42"/>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44"/>
                                        </p:tgtEl>
                                        <p:attrNameLst>
                                          <p:attrName>style.visibility</p:attrName>
                                        </p:attrNameLst>
                                      </p:cBhvr>
                                      <p:to>
                                        <p:strVal val="visible"/>
                                      </p:to>
                                    </p:set>
                                    <p:animEffect transition="in" filter="wipe(left)">
                                      <p:cBhvr>
                                        <p:cTn id="195" dur="500"/>
                                        <p:tgtEl>
                                          <p:spTgt spid="44"/>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nodeType="clickEffect">
                                  <p:stCondLst>
                                    <p:cond delay="0"/>
                                  </p:stCondLst>
                                  <p:childTnLst>
                                    <p:set>
                                      <p:cBhvr>
                                        <p:cTn id="199" dur="1" fill="hold">
                                          <p:stCondLst>
                                            <p:cond delay="0"/>
                                          </p:stCondLst>
                                        </p:cTn>
                                        <p:tgtEl>
                                          <p:spTgt spid="45"/>
                                        </p:tgtEl>
                                        <p:attrNameLst>
                                          <p:attrName>style.visibility</p:attrName>
                                        </p:attrNameLst>
                                      </p:cBhvr>
                                      <p:to>
                                        <p:strVal val="visible"/>
                                      </p:to>
                                    </p:set>
                                    <p:animEffect transition="in" filter="wipe(left)">
                                      <p:cBhvr>
                                        <p:cTn id="200" dur="500"/>
                                        <p:tgtEl>
                                          <p:spTgt spid="45"/>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48"/>
                                        </p:tgtEl>
                                        <p:attrNameLst>
                                          <p:attrName>style.visibility</p:attrName>
                                        </p:attrNameLst>
                                      </p:cBhvr>
                                      <p:to>
                                        <p:strVal val="visible"/>
                                      </p:to>
                                    </p:set>
                                    <p:animEffect transition="in" filter="wipe(left)">
                                      <p:cBhvr>
                                        <p:cTn id="205" dur="500"/>
                                        <p:tgtEl>
                                          <p:spTgt spid="48"/>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49"/>
                                        </p:tgtEl>
                                        <p:attrNameLst>
                                          <p:attrName>style.visibility</p:attrName>
                                        </p:attrNameLst>
                                      </p:cBhvr>
                                      <p:to>
                                        <p:strVal val="visible"/>
                                      </p:to>
                                    </p:set>
                                    <p:animEffect transition="in" filter="wipe(left)">
                                      <p:cBhvr>
                                        <p:cTn id="210" dur="500"/>
                                        <p:tgtEl>
                                          <p:spTgt spid="49"/>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1" fill="hold" nodeType="click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64"/>
                                        </p:tgtEl>
                                        <p:attrNameLst>
                                          <p:attrName>style.visibility</p:attrName>
                                        </p:attrNameLst>
                                      </p:cBhvr>
                                      <p:to>
                                        <p:strVal val="visible"/>
                                      </p:to>
                                    </p:set>
                                    <p:animEffect transition="in" filter="wipe(left)">
                                      <p:cBhvr>
                                        <p:cTn id="220" dur="500"/>
                                        <p:tgtEl>
                                          <p:spTgt spid="64"/>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65"/>
                                        </p:tgtEl>
                                        <p:attrNameLst>
                                          <p:attrName>style.visibility</p:attrName>
                                        </p:attrNameLst>
                                      </p:cBhvr>
                                      <p:to>
                                        <p:strVal val="visible"/>
                                      </p:to>
                                    </p:set>
                                    <p:animEffect transition="in" filter="wipe(left)">
                                      <p:cBhvr>
                                        <p:cTn id="225" dur="500"/>
                                        <p:tgtEl>
                                          <p:spTgt spid="65"/>
                                        </p:tgtEl>
                                      </p:cBhvr>
                                    </p:animEffect>
                                  </p:childTnLst>
                                </p:cTn>
                              </p:par>
                              <p:par>
                                <p:cTn id="226" presetID="10" presetClass="exit" presetSubtype="0" fill="hold" nodeType="withEffect">
                                  <p:stCondLst>
                                    <p:cond delay="0"/>
                                  </p:stCondLst>
                                  <p:childTnLst>
                                    <p:animEffect transition="out" filter="fade">
                                      <p:cBhvr>
                                        <p:cTn id="227" dur="500"/>
                                        <p:tgtEl>
                                          <p:spTgt spid="45"/>
                                        </p:tgtEl>
                                      </p:cBhvr>
                                    </p:animEffect>
                                    <p:set>
                                      <p:cBhvr>
                                        <p:cTn id="228" dur="1" fill="hold">
                                          <p:stCondLst>
                                            <p:cond delay="499"/>
                                          </p:stCondLst>
                                        </p:cTn>
                                        <p:tgtEl>
                                          <p:spTgt spid="45"/>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nodeType="clickEffect">
                                  <p:stCondLst>
                                    <p:cond delay="0"/>
                                  </p:stCondLst>
                                  <p:childTnLst>
                                    <p:set>
                                      <p:cBhvr>
                                        <p:cTn id="232" dur="1" fill="hold">
                                          <p:stCondLst>
                                            <p:cond delay="0"/>
                                          </p:stCondLst>
                                        </p:cTn>
                                        <p:tgtEl>
                                          <p:spTgt spid="83"/>
                                        </p:tgtEl>
                                        <p:attrNameLst>
                                          <p:attrName>style.visibility</p:attrName>
                                        </p:attrNameLst>
                                      </p:cBhvr>
                                      <p:to>
                                        <p:strVal val="visible"/>
                                      </p:to>
                                    </p:set>
                                    <p:animEffect transition="in" filter="wipe(left)">
                                      <p:cBhvr>
                                        <p:cTn id="233" dur="500"/>
                                        <p:tgtEl>
                                          <p:spTgt spid="83"/>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50"/>
                                        </p:tgtEl>
                                        <p:attrNameLst>
                                          <p:attrName>style.visibility</p:attrName>
                                        </p:attrNameLst>
                                      </p:cBhvr>
                                      <p:to>
                                        <p:strVal val="visible"/>
                                      </p:to>
                                    </p:set>
                                    <p:animEffect transition="in" filter="wipe(left)">
                                      <p:cBhvr>
                                        <p:cTn id="238" dur="500"/>
                                        <p:tgtEl>
                                          <p:spTgt spid="50"/>
                                        </p:tgtEl>
                                      </p:cBhvr>
                                    </p:animEffect>
                                  </p:childTnLst>
                                </p:cTn>
                              </p:par>
                              <p:par>
                                <p:cTn id="239" presetID="10" presetClass="exit" presetSubtype="0" fill="hold" nodeType="withEffect">
                                  <p:stCondLst>
                                    <p:cond delay="0"/>
                                  </p:stCondLst>
                                  <p:childTnLst>
                                    <p:animEffect transition="out" filter="fade">
                                      <p:cBhvr>
                                        <p:cTn id="240" dur="500"/>
                                        <p:tgtEl>
                                          <p:spTgt spid="83"/>
                                        </p:tgtEl>
                                      </p:cBhvr>
                                    </p:animEffect>
                                    <p:set>
                                      <p:cBhvr>
                                        <p:cTn id="241" dur="1" fill="hold">
                                          <p:stCondLst>
                                            <p:cond delay="499"/>
                                          </p:stCondLst>
                                        </p:cTn>
                                        <p:tgtEl>
                                          <p:spTgt spid="83"/>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51"/>
                                        </p:tgtEl>
                                        <p:attrNameLst>
                                          <p:attrName>style.visibility</p:attrName>
                                        </p:attrNameLst>
                                      </p:cBhvr>
                                      <p:to>
                                        <p:strVal val="visible"/>
                                      </p:to>
                                    </p:set>
                                  </p:childTnLst>
                                </p:cTn>
                              </p:par>
                              <p:par>
                                <p:cTn id="246" presetID="1" presetClass="entr" presetSubtype="0" fill="hold" grpId="0" nodeType="withEffect">
                                  <p:stCondLst>
                                    <p:cond delay="0"/>
                                  </p:stCondLst>
                                  <p:childTnLst>
                                    <p:set>
                                      <p:cBhvr>
                                        <p:cTn id="247" dur="1" fill="hold">
                                          <p:stCondLst>
                                            <p:cond delay="0"/>
                                          </p:stCondLst>
                                        </p:cTn>
                                        <p:tgtEl>
                                          <p:spTgt spid="52"/>
                                        </p:tgtEl>
                                        <p:attrNameLst>
                                          <p:attrName>style.visibility</p:attrName>
                                        </p:attrNameLst>
                                      </p:cBhvr>
                                      <p:to>
                                        <p:strVal val="visible"/>
                                      </p:to>
                                    </p:set>
                                  </p:childTnLst>
                                </p:cTn>
                              </p:par>
                              <p:par>
                                <p:cTn id="248" presetID="26" presetClass="emph" presetSubtype="0" repeatCount="2000" fill="hold" grpId="2" nodeType="withEffect">
                                  <p:stCondLst>
                                    <p:cond delay="0"/>
                                  </p:stCondLst>
                                  <p:childTnLst>
                                    <p:animEffect transition="out" filter="fade">
                                      <p:cBhvr>
                                        <p:cTn id="249" dur="500" tmFilter="0, 0; .2, .5; .8, .5; 1, 0"/>
                                        <p:tgtEl>
                                          <p:spTgt spid="51"/>
                                        </p:tgtEl>
                                      </p:cBhvr>
                                    </p:animEffect>
                                    <p:animScale>
                                      <p:cBhvr>
                                        <p:cTn id="250" dur="250" autoRev="1" fill="hold"/>
                                        <p:tgtEl>
                                          <p:spTgt spid="51"/>
                                        </p:tgtEl>
                                      </p:cBhvr>
                                      <p:by x="105000" y="105000"/>
                                    </p:animScale>
                                  </p:childTnLst>
                                </p:cTn>
                              </p:par>
                              <p:par>
                                <p:cTn id="251" presetID="26" presetClass="emph" presetSubtype="0" repeatCount="2000" fill="hold" grpId="2" nodeType="withEffect">
                                  <p:stCondLst>
                                    <p:cond delay="0"/>
                                  </p:stCondLst>
                                  <p:childTnLst>
                                    <p:animEffect transition="out" filter="fade">
                                      <p:cBhvr>
                                        <p:cTn id="252" dur="500" tmFilter="0, 0; .2, .5; .8, .5; 1, 0"/>
                                        <p:tgtEl>
                                          <p:spTgt spid="52"/>
                                        </p:tgtEl>
                                      </p:cBhvr>
                                    </p:animEffect>
                                    <p:animScale>
                                      <p:cBhvr>
                                        <p:cTn id="253" dur="250" autoRev="1" fill="hold"/>
                                        <p:tgtEl>
                                          <p:spTgt spid="52"/>
                                        </p:tgtEl>
                                      </p:cBhvr>
                                      <p:by x="105000" y="105000"/>
                                    </p:animScale>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grpId="0" nodeType="clickEffect">
                                  <p:stCondLst>
                                    <p:cond delay="0"/>
                                  </p:stCondLst>
                                  <p:childTnLst>
                                    <p:set>
                                      <p:cBhvr>
                                        <p:cTn id="257" dur="1" fill="hold">
                                          <p:stCondLst>
                                            <p:cond delay="0"/>
                                          </p:stCondLst>
                                        </p:cTn>
                                        <p:tgtEl>
                                          <p:spTgt spid="53"/>
                                        </p:tgtEl>
                                        <p:attrNameLst>
                                          <p:attrName>style.visibility</p:attrName>
                                        </p:attrNameLst>
                                      </p:cBhvr>
                                      <p:to>
                                        <p:strVal val="visible"/>
                                      </p:to>
                                    </p:set>
                                    <p:animEffect transition="in" filter="wipe(left)">
                                      <p:cBhvr>
                                        <p:cTn id="258" dur="500"/>
                                        <p:tgtEl>
                                          <p:spTgt spid="53"/>
                                        </p:tgtEl>
                                      </p:cBhvr>
                                    </p:animEffect>
                                  </p:childTnLst>
                                </p:cTn>
                              </p:par>
                              <p:par>
                                <p:cTn id="259" presetID="10" presetClass="exit" presetSubtype="0" fill="hold" grpId="1" nodeType="withEffect">
                                  <p:stCondLst>
                                    <p:cond delay="0"/>
                                  </p:stCondLst>
                                  <p:childTnLst>
                                    <p:animEffect transition="out" filter="fade">
                                      <p:cBhvr>
                                        <p:cTn id="260" dur="500"/>
                                        <p:tgtEl>
                                          <p:spTgt spid="51"/>
                                        </p:tgtEl>
                                      </p:cBhvr>
                                    </p:animEffect>
                                    <p:set>
                                      <p:cBhvr>
                                        <p:cTn id="261" dur="1" fill="hold">
                                          <p:stCondLst>
                                            <p:cond delay="499"/>
                                          </p:stCondLst>
                                        </p:cTn>
                                        <p:tgtEl>
                                          <p:spTgt spid="51"/>
                                        </p:tgtEl>
                                        <p:attrNameLst>
                                          <p:attrName>style.visibility</p:attrName>
                                        </p:attrNameLst>
                                      </p:cBhvr>
                                      <p:to>
                                        <p:strVal val="hidden"/>
                                      </p:to>
                                    </p:set>
                                  </p:childTnLst>
                                </p:cTn>
                              </p:par>
                              <p:par>
                                <p:cTn id="262" presetID="10" presetClass="exit" presetSubtype="0" fill="hold" grpId="1" nodeType="withEffect">
                                  <p:stCondLst>
                                    <p:cond delay="0"/>
                                  </p:stCondLst>
                                  <p:childTnLst>
                                    <p:animEffect transition="out" filter="fade">
                                      <p:cBhvr>
                                        <p:cTn id="263" dur="500"/>
                                        <p:tgtEl>
                                          <p:spTgt spid="52"/>
                                        </p:tgtEl>
                                      </p:cBhvr>
                                    </p:animEffect>
                                    <p:set>
                                      <p:cBhvr>
                                        <p:cTn id="264" dur="1" fill="hold">
                                          <p:stCondLst>
                                            <p:cond delay="499"/>
                                          </p:stCondLst>
                                        </p:cTn>
                                        <p:tgtEl>
                                          <p:spTgt spid="52"/>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54"/>
                                        </p:tgtEl>
                                        <p:attrNameLst>
                                          <p:attrName>style.visibility</p:attrName>
                                        </p:attrNameLst>
                                      </p:cBhvr>
                                      <p:to>
                                        <p:strVal val="visible"/>
                                      </p:to>
                                    </p:set>
                                    <p:animEffect transition="in" filter="wipe(left)">
                                      <p:cBhvr>
                                        <p:cTn id="269" dur="500"/>
                                        <p:tgtEl>
                                          <p:spTgt spid="54"/>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nodeType="clickEffect">
                                  <p:stCondLst>
                                    <p:cond delay="0"/>
                                  </p:stCondLst>
                                  <p:childTnLst>
                                    <p:set>
                                      <p:cBhvr>
                                        <p:cTn id="273" dur="1" fill="hold">
                                          <p:stCondLst>
                                            <p:cond delay="0"/>
                                          </p:stCondLst>
                                        </p:cTn>
                                        <p:tgtEl>
                                          <p:spTgt spid="86"/>
                                        </p:tgtEl>
                                        <p:attrNameLst>
                                          <p:attrName>style.visibility</p:attrName>
                                        </p:attrNameLst>
                                      </p:cBhvr>
                                      <p:to>
                                        <p:strVal val="visible"/>
                                      </p:to>
                                    </p:set>
                                    <p:animEffect transition="in" filter="wipe(left)">
                                      <p:cBhvr>
                                        <p:cTn id="274" dur="500"/>
                                        <p:tgtEl>
                                          <p:spTgt spid="86"/>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8" fill="hold" grpId="0" nodeType="clickEffect">
                                  <p:stCondLst>
                                    <p:cond delay="0"/>
                                  </p:stCondLst>
                                  <p:childTnLst>
                                    <p:set>
                                      <p:cBhvr>
                                        <p:cTn id="278" dur="1" fill="hold">
                                          <p:stCondLst>
                                            <p:cond delay="0"/>
                                          </p:stCondLst>
                                        </p:cTn>
                                        <p:tgtEl>
                                          <p:spTgt spid="66"/>
                                        </p:tgtEl>
                                        <p:attrNameLst>
                                          <p:attrName>style.visibility</p:attrName>
                                        </p:attrNameLst>
                                      </p:cBhvr>
                                      <p:to>
                                        <p:strVal val="visible"/>
                                      </p:to>
                                    </p:set>
                                    <p:animEffect transition="in" filter="wipe(left)">
                                      <p:cBhvr>
                                        <p:cTn id="279" dur="500"/>
                                        <p:tgtEl>
                                          <p:spTgt spid="66"/>
                                        </p:tgtEl>
                                      </p:cBhvr>
                                    </p:animEffect>
                                  </p:childTnLst>
                                </p:cTn>
                              </p:par>
                              <p:par>
                                <p:cTn id="280" presetID="10" presetClass="exit" presetSubtype="0" fill="hold" nodeType="withEffect">
                                  <p:stCondLst>
                                    <p:cond delay="0"/>
                                  </p:stCondLst>
                                  <p:childTnLst>
                                    <p:animEffect transition="out" filter="fade">
                                      <p:cBhvr>
                                        <p:cTn id="281" dur="500"/>
                                        <p:tgtEl>
                                          <p:spTgt spid="86"/>
                                        </p:tgtEl>
                                      </p:cBhvr>
                                    </p:animEffect>
                                    <p:set>
                                      <p:cBhvr>
                                        <p:cTn id="282" dur="1" fill="hold">
                                          <p:stCondLst>
                                            <p:cond delay="499"/>
                                          </p:stCondLst>
                                        </p:cTn>
                                        <p:tgtEl>
                                          <p:spTgt spid="86"/>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63"/>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62"/>
                                        </p:tgtEl>
                                        <p:attrNameLst>
                                          <p:attrName>style.visibility</p:attrName>
                                        </p:attrNameLst>
                                      </p:cBhvr>
                                      <p:to>
                                        <p:strVal val="visible"/>
                                      </p:to>
                                    </p:set>
                                  </p:childTnLst>
                                </p:cTn>
                              </p:par>
                              <p:par>
                                <p:cTn id="289" presetID="26" presetClass="emph" presetSubtype="0" repeatCount="2000" fill="hold" grpId="2" nodeType="withEffect">
                                  <p:stCondLst>
                                    <p:cond delay="0"/>
                                  </p:stCondLst>
                                  <p:childTnLst>
                                    <p:animEffect transition="out" filter="fade">
                                      <p:cBhvr>
                                        <p:cTn id="290" dur="500" tmFilter="0, 0; .2, .5; .8, .5; 1, 0"/>
                                        <p:tgtEl>
                                          <p:spTgt spid="63"/>
                                        </p:tgtEl>
                                      </p:cBhvr>
                                    </p:animEffect>
                                    <p:animScale>
                                      <p:cBhvr>
                                        <p:cTn id="291" dur="250" autoRev="1" fill="hold"/>
                                        <p:tgtEl>
                                          <p:spTgt spid="63"/>
                                        </p:tgtEl>
                                      </p:cBhvr>
                                      <p:by x="105000" y="105000"/>
                                    </p:animScale>
                                  </p:childTnLst>
                                </p:cTn>
                              </p:par>
                              <p:par>
                                <p:cTn id="292" presetID="26" presetClass="emph" presetSubtype="0" repeatCount="2000" fill="hold" grpId="2" nodeType="withEffect">
                                  <p:stCondLst>
                                    <p:cond delay="0"/>
                                  </p:stCondLst>
                                  <p:childTnLst>
                                    <p:animEffect transition="out" filter="fade">
                                      <p:cBhvr>
                                        <p:cTn id="293" dur="500" tmFilter="0, 0; .2, .5; .8, .5; 1, 0"/>
                                        <p:tgtEl>
                                          <p:spTgt spid="62"/>
                                        </p:tgtEl>
                                      </p:cBhvr>
                                    </p:animEffect>
                                    <p:animScale>
                                      <p:cBhvr>
                                        <p:cTn id="294" dur="250" autoRev="1" fill="hold"/>
                                        <p:tgtEl>
                                          <p:spTgt spid="62"/>
                                        </p:tgtEl>
                                      </p:cBhvr>
                                      <p:by x="105000" y="105000"/>
                                    </p:animScale>
                                  </p:childTnLst>
                                </p:cTn>
                              </p:par>
                            </p:childTnLst>
                          </p:cTn>
                        </p:par>
                      </p:childTnLst>
                    </p:cTn>
                  </p:par>
                  <p:par>
                    <p:cTn id="295" fill="hold">
                      <p:stCondLst>
                        <p:cond delay="indefinite"/>
                      </p:stCondLst>
                      <p:childTnLst>
                        <p:par>
                          <p:cTn id="296" fill="hold">
                            <p:stCondLst>
                              <p:cond delay="0"/>
                            </p:stCondLst>
                            <p:childTnLst>
                              <p:par>
                                <p:cTn id="297" presetID="22" presetClass="entr" presetSubtype="8" fill="hold" grpId="0" nodeType="clickEffect">
                                  <p:stCondLst>
                                    <p:cond delay="0"/>
                                  </p:stCondLst>
                                  <p:childTnLst>
                                    <p:set>
                                      <p:cBhvr>
                                        <p:cTn id="298" dur="1" fill="hold">
                                          <p:stCondLst>
                                            <p:cond delay="0"/>
                                          </p:stCondLst>
                                        </p:cTn>
                                        <p:tgtEl>
                                          <p:spTgt spid="73"/>
                                        </p:tgtEl>
                                        <p:attrNameLst>
                                          <p:attrName>style.visibility</p:attrName>
                                        </p:attrNameLst>
                                      </p:cBhvr>
                                      <p:to>
                                        <p:strVal val="visible"/>
                                      </p:to>
                                    </p:set>
                                    <p:animEffect transition="in" filter="wipe(left)">
                                      <p:cBhvr>
                                        <p:cTn id="299" dur="500"/>
                                        <p:tgtEl>
                                          <p:spTgt spid="73"/>
                                        </p:tgtEl>
                                      </p:cBhvr>
                                    </p:animEffect>
                                  </p:childTnLst>
                                </p:cTn>
                              </p:par>
                              <p:par>
                                <p:cTn id="300" presetID="10" presetClass="exit" presetSubtype="0" fill="hold" grpId="1" nodeType="withEffect">
                                  <p:stCondLst>
                                    <p:cond delay="0"/>
                                  </p:stCondLst>
                                  <p:childTnLst>
                                    <p:animEffect transition="out" filter="fade">
                                      <p:cBhvr>
                                        <p:cTn id="301" dur="500"/>
                                        <p:tgtEl>
                                          <p:spTgt spid="63"/>
                                        </p:tgtEl>
                                      </p:cBhvr>
                                    </p:animEffect>
                                    <p:set>
                                      <p:cBhvr>
                                        <p:cTn id="302" dur="1" fill="hold">
                                          <p:stCondLst>
                                            <p:cond delay="499"/>
                                          </p:stCondLst>
                                        </p:cTn>
                                        <p:tgtEl>
                                          <p:spTgt spid="63"/>
                                        </p:tgtEl>
                                        <p:attrNameLst>
                                          <p:attrName>style.visibility</p:attrName>
                                        </p:attrNameLst>
                                      </p:cBhvr>
                                      <p:to>
                                        <p:strVal val="hidden"/>
                                      </p:to>
                                    </p:set>
                                  </p:childTnLst>
                                </p:cTn>
                              </p:par>
                              <p:par>
                                <p:cTn id="303" presetID="10" presetClass="exit" presetSubtype="0" fill="hold" grpId="1" nodeType="withEffect">
                                  <p:stCondLst>
                                    <p:cond delay="0"/>
                                  </p:stCondLst>
                                  <p:childTnLst>
                                    <p:animEffect transition="out" filter="fade">
                                      <p:cBhvr>
                                        <p:cTn id="304" dur="500"/>
                                        <p:tgtEl>
                                          <p:spTgt spid="62"/>
                                        </p:tgtEl>
                                      </p:cBhvr>
                                    </p:animEffect>
                                    <p:set>
                                      <p:cBhvr>
                                        <p:cTn id="305" dur="1" fill="hold">
                                          <p:stCondLst>
                                            <p:cond delay="499"/>
                                          </p:stCondLst>
                                        </p:cTn>
                                        <p:tgtEl>
                                          <p:spTgt spid="62"/>
                                        </p:tgtEl>
                                        <p:attrNameLst>
                                          <p:attrName>style.visibility</p:attrName>
                                        </p:attrNameLst>
                                      </p:cBhvr>
                                      <p:to>
                                        <p:strVal val="hidden"/>
                                      </p:to>
                                    </p:se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74"/>
                                        </p:tgtEl>
                                        <p:attrNameLst>
                                          <p:attrName>style.visibility</p:attrName>
                                        </p:attrNameLst>
                                      </p:cBhvr>
                                      <p:to>
                                        <p:strVal val="visible"/>
                                      </p:to>
                                    </p:set>
                                    <p:animEffect transition="in" filter="wipe(left)">
                                      <p:cBhvr>
                                        <p:cTn id="310" dur="500"/>
                                        <p:tgtEl>
                                          <p:spTgt spid="74"/>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75"/>
                                        </p:tgtEl>
                                        <p:attrNameLst>
                                          <p:attrName>style.visibility</p:attrName>
                                        </p:attrNameLst>
                                      </p:cBhvr>
                                      <p:to>
                                        <p:strVal val="visible"/>
                                      </p:to>
                                    </p:set>
                                    <p:animEffect transition="in" filter="wipe(left)">
                                      <p:cBhvr>
                                        <p:cTn id="315" dur="500"/>
                                        <p:tgtEl>
                                          <p:spTgt spid="75"/>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76"/>
                                        </p:tgtEl>
                                        <p:attrNameLst>
                                          <p:attrName>style.visibility</p:attrName>
                                        </p:attrNameLst>
                                      </p:cBhvr>
                                      <p:to>
                                        <p:strVal val="visible"/>
                                      </p:to>
                                    </p:set>
                                    <p:animEffect transition="in" filter="wipe(left)">
                                      <p:cBhvr>
                                        <p:cTn id="320" dur="500"/>
                                        <p:tgtEl>
                                          <p:spTgt spid="76"/>
                                        </p:tgtEl>
                                      </p:cBhvr>
                                    </p:animEffect>
                                  </p:childTnLst>
                                </p:cTn>
                              </p:par>
                              <p:par>
                                <p:cTn id="321" presetID="10" presetClass="exit" presetSubtype="0" fill="hold" grpId="1" nodeType="withEffect">
                                  <p:stCondLst>
                                    <p:cond delay="0"/>
                                  </p:stCondLst>
                                  <p:childTnLst>
                                    <p:animEffect transition="out" filter="fade">
                                      <p:cBhvr>
                                        <p:cTn id="322" dur="500"/>
                                        <p:tgtEl>
                                          <p:spTgt spid="75"/>
                                        </p:tgtEl>
                                      </p:cBhvr>
                                    </p:animEffect>
                                    <p:set>
                                      <p:cBhvr>
                                        <p:cTn id="323" dur="1" fill="hold">
                                          <p:stCondLst>
                                            <p:cond delay="499"/>
                                          </p:stCondLst>
                                        </p:cTn>
                                        <p:tgtEl>
                                          <p:spTgt spid="75"/>
                                        </p:tgtEl>
                                        <p:attrNameLst>
                                          <p:attrName>style.visibility</p:attrName>
                                        </p:attrNameLst>
                                      </p:cBhvr>
                                      <p:to>
                                        <p:strVal val="hidden"/>
                                      </p:to>
                                    </p:se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grpId="0" nodeType="clickEffect">
                                  <p:stCondLst>
                                    <p:cond delay="0"/>
                                  </p:stCondLst>
                                  <p:childTnLst>
                                    <p:set>
                                      <p:cBhvr>
                                        <p:cTn id="327" dur="1" fill="hold">
                                          <p:stCondLst>
                                            <p:cond delay="0"/>
                                          </p:stCondLst>
                                        </p:cTn>
                                        <p:tgtEl>
                                          <p:spTgt spid="79"/>
                                        </p:tgtEl>
                                        <p:attrNameLst>
                                          <p:attrName>style.visibility</p:attrName>
                                        </p:attrNameLst>
                                      </p:cBhvr>
                                      <p:to>
                                        <p:strVal val="visible"/>
                                      </p:to>
                                    </p:set>
                                  </p:childTnLst>
                                </p:cTn>
                              </p:par>
                              <p:par>
                                <p:cTn id="328" presetID="26" presetClass="emph" presetSubtype="0" repeatCount="2000" fill="hold" grpId="1" nodeType="withEffect">
                                  <p:stCondLst>
                                    <p:cond delay="0"/>
                                  </p:stCondLst>
                                  <p:childTnLst>
                                    <p:animEffect transition="out" filter="fade">
                                      <p:cBhvr>
                                        <p:cTn id="329" dur="500" tmFilter="0, 0; .2, .5; .8, .5; 1, 0"/>
                                        <p:tgtEl>
                                          <p:spTgt spid="79"/>
                                        </p:tgtEl>
                                      </p:cBhvr>
                                    </p:animEffect>
                                    <p:animScale>
                                      <p:cBhvr>
                                        <p:cTn id="330" dur="250" autoRev="1" fill="hold"/>
                                        <p:tgtEl>
                                          <p:spTgt spid="79"/>
                                        </p:tgtEl>
                                      </p:cBhvr>
                                      <p:by x="105000" y="105000"/>
                                    </p:animScale>
                                  </p:childTnLst>
                                </p:cTn>
                              </p:par>
                              <p:par>
                                <p:cTn id="331" presetID="1" presetClass="entr" presetSubtype="0" fill="hold" grpId="0" nodeType="withEffect">
                                  <p:stCondLst>
                                    <p:cond delay="0"/>
                                  </p:stCondLst>
                                  <p:childTnLst>
                                    <p:set>
                                      <p:cBhvr>
                                        <p:cTn id="332" dur="1" fill="hold">
                                          <p:stCondLst>
                                            <p:cond delay="0"/>
                                          </p:stCondLst>
                                        </p:cTn>
                                        <p:tgtEl>
                                          <p:spTgt spid="80"/>
                                        </p:tgtEl>
                                        <p:attrNameLst>
                                          <p:attrName>style.visibility</p:attrName>
                                        </p:attrNameLst>
                                      </p:cBhvr>
                                      <p:to>
                                        <p:strVal val="visible"/>
                                      </p:to>
                                    </p:set>
                                  </p:childTnLst>
                                </p:cTn>
                              </p:par>
                              <p:par>
                                <p:cTn id="333" presetID="26" presetClass="emph" presetSubtype="0" repeatCount="2000" fill="hold" grpId="1" nodeType="withEffect">
                                  <p:stCondLst>
                                    <p:cond delay="0"/>
                                  </p:stCondLst>
                                  <p:childTnLst>
                                    <p:animEffect transition="out" filter="fade">
                                      <p:cBhvr>
                                        <p:cTn id="334" dur="500" tmFilter="0, 0; .2, .5; .8, .5; 1, 0"/>
                                        <p:tgtEl>
                                          <p:spTgt spid="80"/>
                                        </p:tgtEl>
                                      </p:cBhvr>
                                    </p:animEffect>
                                    <p:animScale>
                                      <p:cBhvr>
                                        <p:cTn id="335" dur="250" autoRev="1" fill="hold"/>
                                        <p:tgtEl>
                                          <p:spTgt spid="80"/>
                                        </p:tgtEl>
                                      </p:cBhvr>
                                      <p:by x="105000" y="105000"/>
                                    </p:animScale>
                                  </p:childTnLst>
                                </p:cTn>
                              </p:par>
                            </p:childTnLst>
                          </p:cTn>
                        </p:par>
                      </p:childTnLst>
                    </p:cTn>
                  </p:par>
                  <p:par>
                    <p:cTn id="336" fill="hold">
                      <p:stCondLst>
                        <p:cond delay="indefinite"/>
                      </p:stCondLst>
                      <p:childTnLst>
                        <p:par>
                          <p:cTn id="337" fill="hold">
                            <p:stCondLst>
                              <p:cond delay="0"/>
                            </p:stCondLst>
                            <p:childTnLst>
                              <p:par>
                                <p:cTn id="338" presetID="22" presetClass="entr" presetSubtype="8" fill="hold" grpId="0" nodeType="clickEffect">
                                  <p:stCondLst>
                                    <p:cond delay="0"/>
                                  </p:stCondLst>
                                  <p:childTnLst>
                                    <p:set>
                                      <p:cBhvr>
                                        <p:cTn id="339" dur="1" fill="hold">
                                          <p:stCondLst>
                                            <p:cond delay="0"/>
                                          </p:stCondLst>
                                        </p:cTn>
                                        <p:tgtEl>
                                          <p:spTgt spid="81"/>
                                        </p:tgtEl>
                                        <p:attrNameLst>
                                          <p:attrName>style.visibility</p:attrName>
                                        </p:attrNameLst>
                                      </p:cBhvr>
                                      <p:to>
                                        <p:strVal val="visible"/>
                                      </p:to>
                                    </p:set>
                                    <p:animEffect transition="in" filter="wipe(left)">
                                      <p:cBhvr>
                                        <p:cTn id="340" dur="500"/>
                                        <p:tgtEl>
                                          <p:spTgt spid="81"/>
                                        </p:tgtEl>
                                      </p:cBhvr>
                                    </p:animEffect>
                                  </p:childTnLst>
                                </p:cTn>
                              </p:par>
                              <p:par>
                                <p:cTn id="341" presetID="22" presetClass="entr" presetSubtype="8" fill="hold" grpId="0" nodeType="withEffect">
                                  <p:stCondLst>
                                    <p:cond delay="0"/>
                                  </p:stCondLst>
                                  <p:childTnLst>
                                    <p:set>
                                      <p:cBhvr>
                                        <p:cTn id="342" dur="1" fill="hold">
                                          <p:stCondLst>
                                            <p:cond delay="0"/>
                                          </p:stCondLst>
                                        </p:cTn>
                                        <p:tgtEl>
                                          <p:spTgt spid="82"/>
                                        </p:tgtEl>
                                        <p:attrNameLst>
                                          <p:attrName>style.visibility</p:attrName>
                                        </p:attrNameLst>
                                      </p:cBhvr>
                                      <p:to>
                                        <p:strVal val="visible"/>
                                      </p:to>
                                    </p:set>
                                    <p:animEffect transition="in" filter="wipe(left)">
                                      <p:cBhvr>
                                        <p:cTn id="343" dur="1000"/>
                                        <p:tgtEl>
                                          <p:spTgt spid="82"/>
                                        </p:tgtEl>
                                      </p:cBhvr>
                                    </p:animEffect>
                                  </p:childTnLst>
                                </p:cTn>
                              </p:par>
                            </p:childTnLst>
                          </p:cTn>
                        </p:par>
                        <p:par>
                          <p:cTn id="344" fill="hold">
                            <p:stCondLst>
                              <p:cond delay="1000"/>
                            </p:stCondLst>
                            <p:childTnLst>
                              <p:par>
                                <p:cTn id="345" presetID="1" presetClass="exit" presetSubtype="0" fill="hold" grpId="2" nodeType="afterEffect">
                                  <p:stCondLst>
                                    <p:cond delay="0"/>
                                  </p:stCondLst>
                                  <p:childTnLst>
                                    <p:set>
                                      <p:cBhvr>
                                        <p:cTn id="346" dur="1" fill="hold">
                                          <p:stCondLst>
                                            <p:cond delay="0"/>
                                          </p:stCondLst>
                                        </p:cTn>
                                        <p:tgtEl>
                                          <p:spTgt spid="79"/>
                                        </p:tgtEl>
                                        <p:attrNameLst>
                                          <p:attrName>style.visibility</p:attrName>
                                        </p:attrNameLst>
                                      </p:cBhvr>
                                      <p:to>
                                        <p:strVal val="hidden"/>
                                      </p:to>
                                    </p:set>
                                  </p:childTnLst>
                                </p:cTn>
                              </p:par>
                              <p:par>
                                <p:cTn id="347" presetID="1" presetClass="exit" presetSubtype="0" fill="hold" grpId="2" nodeType="withEffect">
                                  <p:stCondLst>
                                    <p:cond delay="0"/>
                                  </p:stCondLst>
                                  <p:childTnLst>
                                    <p:set>
                                      <p:cBhvr>
                                        <p:cTn id="348" dur="1" fill="hold">
                                          <p:stCondLst>
                                            <p:cond delay="0"/>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2" grpId="2" animBg="1"/>
      <p:bldP spid="52" grpId="0" animBg="1"/>
      <p:bldP spid="52" grpId="1" animBg="1"/>
      <p:bldP spid="52" grpId="2" animBg="1"/>
      <p:bldP spid="51" grpId="0" animBg="1"/>
      <p:bldP spid="51" grpId="1" animBg="1"/>
      <p:bldP spid="51" grpId="2" animBg="1"/>
      <p:bldP spid="16" grpId="0" animBg="1"/>
      <p:bldP spid="16" grpId="1" animBg="1"/>
      <p:bldP spid="14" grpId="0" animBg="1"/>
      <p:bldP spid="14" grpId="1" animBg="1"/>
      <p:bldP spid="9" grpId="0" animBg="1"/>
      <p:bldP spid="9" grpId="1" animBg="1"/>
      <p:bldP spid="4" grpId="0" animBg="1"/>
      <p:bldP spid="4" grpId="1" animBg="1"/>
      <p:bldP spid="2" grpId="0" bldLvl="2"/>
      <p:bldP spid="3" grpId="0"/>
      <p:bldP spid="10" grpId="0"/>
      <p:bldP spid="15" grpId="0"/>
      <p:bldP spid="17" grpId="0"/>
      <p:bldP spid="21" grpId="0"/>
      <p:bldP spid="22" grpId="0"/>
      <p:bldP spid="23" grpId="0"/>
      <p:bldP spid="24" grpId="0"/>
      <p:bldP spid="28" grpId="0"/>
      <p:bldP spid="29" grpId="0"/>
      <p:bldP spid="30" grpId="0"/>
      <p:bldP spid="31" grpId="0"/>
      <p:bldP spid="32" grpId="0" animBg="1"/>
      <p:bldP spid="32" grpId="1" animBg="1"/>
      <p:bldP spid="33" grpId="0" animBg="1"/>
      <p:bldP spid="33" grpId="1" animBg="1"/>
      <p:bldP spid="35" grpId="0" animBg="1"/>
      <p:bldP spid="35" grpId="1" animBg="1"/>
      <p:bldP spid="36" grpId="0"/>
      <p:bldP spid="37" grpId="0"/>
      <p:bldP spid="39" grpId="0"/>
      <p:bldP spid="40" grpId="0" animBg="1"/>
      <p:bldP spid="40" grpId="1" animBg="1"/>
      <p:bldP spid="41" grpId="0"/>
      <p:bldP spid="42" grpId="0"/>
      <p:bldP spid="43" grpId="0"/>
      <p:bldP spid="44" grpId="0"/>
      <p:bldP spid="48" grpId="0"/>
      <p:bldP spid="49" grpId="0"/>
      <p:bldP spid="50" grpId="0"/>
      <p:bldP spid="53" grpId="0"/>
      <p:bldP spid="54" grpId="0"/>
      <p:bldP spid="63" grpId="0" animBg="1"/>
      <p:bldP spid="63" grpId="1" animBg="1"/>
      <p:bldP spid="63" grpId="2" animBg="1"/>
      <p:bldP spid="64" grpId="0"/>
      <p:bldP spid="65" grpId="0"/>
      <p:bldP spid="66" grpId="0"/>
      <p:bldP spid="73" grpId="0"/>
      <p:bldP spid="74" grpId="0"/>
      <p:bldP spid="75" grpId="0" animBg="1"/>
      <p:bldP spid="75" grpId="1" animBg="1"/>
      <p:bldP spid="76" grpId="0"/>
      <p:bldP spid="79" grpId="0" animBg="1"/>
      <p:bldP spid="79" grpId="1" animBg="1"/>
      <p:bldP spid="79" grpId="2" animBg="1"/>
      <p:bldP spid="80" grpId="0" animBg="1"/>
      <p:bldP spid="80" grpId="1" animBg="1"/>
      <p:bldP spid="80" grpId="2" animBg="1"/>
      <p:bldP spid="81" grpId="0"/>
      <p:bldP spid="8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ounded Rectangle 87"/>
          <p:cNvSpPr/>
          <p:nvPr/>
        </p:nvSpPr>
        <p:spPr>
          <a:xfrm>
            <a:off x="4795705" y="1526511"/>
            <a:ext cx="315973" cy="240460"/>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89" name="Rounded Rectangle 88"/>
          <p:cNvSpPr/>
          <p:nvPr/>
        </p:nvSpPr>
        <p:spPr>
          <a:xfrm>
            <a:off x="6183075" y="3600312"/>
            <a:ext cx="258955"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84" name="Rounded Rectangle 83"/>
          <p:cNvSpPr/>
          <p:nvPr/>
        </p:nvSpPr>
        <p:spPr>
          <a:xfrm>
            <a:off x="2603255" y="2166695"/>
            <a:ext cx="315973" cy="240460"/>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82" name="Rounded Rectangle 81"/>
          <p:cNvSpPr/>
          <p:nvPr/>
        </p:nvSpPr>
        <p:spPr>
          <a:xfrm>
            <a:off x="3598475" y="686881"/>
            <a:ext cx="1785928" cy="242302"/>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81" name="Rounded Rectangle 80"/>
          <p:cNvSpPr/>
          <p:nvPr/>
        </p:nvSpPr>
        <p:spPr>
          <a:xfrm>
            <a:off x="1659695" y="695741"/>
            <a:ext cx="1406537" cy="242302"/>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75" name="Flowchart: Alternate Process 74"/>
          <p:cNvSpPr/>
          <p:nvPr/>
        </p:nvSpPr>
        <p:spPr>
          <a:xfrm>
            <a:off x="5080626" y="2713542"/>
            <a:ext cx="261664" cy="237009"/>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latin typeface="Calibri"/>
            </a:endParaRPr>
          </a:p>
        </p:txBody>
      </p:sp>
      <p:sp>
        <p:nvSpPr>
          <p:cNvPr id="68" name="Rounded Rectangle 67"/>
          <p:cNvSpPr/>
          <p:nvPr/>
        </p:nvSpPr>
        <p:spPr>
          <a:xfrm>
            <a:off x="4529540" y="1524451"/>
            <a:ext cx="574231"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69" name="Rounded Rectangle 68"/>
          <p:cNvSpPr/>
          <p:nvPr/>
        </p:nvSpPr>
        <p:spPr>
          <a:xfrm>
            <a:off x="5024395" y="2129736"/>
            <a:ext cx="234429"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61" name="Rounded Rectangle 60"/>
          <p:cNvSpPr/>
          <p:nvPr/>
        </p:nvSpPr>
        <p:spPr>
          <a:xfrm>
            <a:off x="2058454" y="2173061"/>
            <a:ext cx="844860"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63" name="Rounded Rectangle 62"/>
          <p:cNvSpPr/>
          <p:nvPr/>
        </p:nvSpPr>
        <p:spPr>
          <a:xfrm>
            <a:off x="3957907" y="2146665"/>
            <a:ext cx="294715"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52" name="Rounded Rectangle 51"/>
          <p:cNvSpPr/>
          <p:nvPr/>
        </p:nvSpPr>
        <p:spPr>
          <a:xfrm>
            <a:off x="5581943" y="473734"/>
            <a:ext cx="1311902" cy="244725"/>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53" name="Rounded Rectangle 52"/>
          <p:cNvSpPr/>
          <p:nvPr/>
        </p:nvSpPr>
        <p:spPr>
          <a:xfrm>
            <a:off x="534397" y="675744"/>
            <a:ext cx="700897" cy="244725"/>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cxnSp>
        <p:nvCxnSpPr>
          <p:cNvPr id="45" name="Straight Connector 44"/>
          <p:cNvCxnSpPr/>
          <p:nvPr/>
        </p:nvCxnSpPr>
        <p:spPr>
          <a:xfrm>
            <a:off x="3648075" y="1024144"/>
            <a:ext cx="0" cy="3517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4453100" y="473734"/>
            <a:ext cx="904550" cy="244725"/>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4" name="Rounded Rectangle 3"/>
          <p:cNvSpPr/>
          <p:nvPr/>
        </p:nvSpPr>
        <p:spPr>
          <a:xfrm>
            <a:off x="1399888" y="473734"/>
            <a:ext cx="3076861" cy="244725"/>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2" name="TextBox 1"/>
          <p:cNvSpPr txBox="1"/>
          <p:nvPr/>
        </p:nvSpPr>
        <p:spPr>
          <a:xfrm>
            <a:off x="481595" y="440258"/>
            <a:ext cx="6452605" cy="523220"/>
          </a:xfrm>
          <a:prstGeom prst="rect">
            <a:avLst/>
          </a:prstGeom>
          <a:noFill/>
          <a:ln w="9525" cap="flat" cmpd="sng" algn="ctr">
            <a:noFill/>
            <a:prstDash val="solid"/>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defRPr/>
            </a:pPr>
            <a:r>
              <a:rPr lang="en-US" sz="1400" b="1" kern="0" dirty="0" smtClean="0">
                <a:solidFill>
                  <a:srgbClr val="0000FF"/>
                </a:solidFill>
                <a:latin typeface="Bookman Old Style" pitchFamily="18" charset="0"/>
                <a:cs typeface="Calibri" pitchFamily="34" charset="0"/>
              </a:rPr>
              <a:t>Q.2] The sum of first n terms of an AP is 5n</a:t>
            </a:r>
            <a:r>
              <a:rPr lang="en-US" sz="1400" b="1" kern="0" baseline="30000" dirty="0" smtClean="0">
                <a:solidFill>
                  <a:srgbClr val="0000FF"/>
                </a:solidFill>
                <a:latin typeface="Bookman Old Style" pitchFamily="18" charset="0"/>
                <a:cs typeface="Calibri" pitchFamily="34" charset="0"/>
              </a:rPr>
              <a:t>2</a:t>
            </a:r>
            <a:r>
              <a:rPr lang="en-US" sz="1400" b="1" kern="0" dirty="0" smtClean="0">
                <a:solidFill>
                  <a:srgbClr val="0000FF"/>
                </a:solidFill>
                <a:latin typeface="Bookman Old Style" pitchFamily="18" charset="0"/>
                <a:cs typeface="Calibri" pitchFamily="34" charset="0"/>
              </a:rPr>
              <a:t> + 3n. If its mth term is 168, find the value of m. Also, find the 20</a:t>
            </a:r>
            <a:r>
              <a:rPr lang="en-US" sz="1400" b="1" kern="0" baseline="30000" dirty="0" smtClean="0">
                <a:solidFill>
                  <a:srgbClr val="0000FF"/>
                </a:solidFill>
                <a:latin typeface="Bookman Old Style" pitchFamily="18" charset="0"/>
                <a:cs typeface="Calibri" pitchFamily="34" charset="0"/>
              </a:rPr>
              <a:t>th</a:t>
            </a:r>
            <a:r>
              <a:rPr lang="en-US" sz="1400" b="1" kern="0" dirty="0" smtClean="0">
                <a:solidFill>
                  <a:srgbClr val="0000FF"/>
                </a:solidFill>
                <a:latin typeface="Bookman Old Style" pitchFamily="18" charset="0"/>
                <a:cs typeface="Calibri" pitchFamily="34" charset="0"/>
              </a:rPr>
              <a:t> term of this AP.</a:t>
            </a:r>
            <a:endParaRPr lang="en-US" sz="1400" b="1" i="1" kern="0" dirty="0">
              <a:solidFill>
                <a:srgbClr val="0000FF"/>
              </a:solidFill>
              <a:latin typeface="Bookman Old Style" pitchFamily="18" charset="0"/>
              <a:cs typeface="Calibri" pitchFamily="34" charset="0"/>
            </a:endParaRPr>
          </a:p>
        </p:txBody>
      </p:sp>
      <p:sp>
        <p:nvSpPr>
          <p:cNvPr id="3" name="TextBox 2"/>
          <p:cNvSpPr txBox="1"/>
          <p:nvPr/>
        </p:nvSpPr>
        <p:spPr>
          <a:xfrm>
            <a:off x="466288" y="876664"/>
            <a:ext cx="561372"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Sol:</a:t>
            </a:r>
            <a:endParaRPr lang="en-US" sz="1500" b="1" kern="0" dirty="0">
              <a:solidFill>
                <a:sysClr val="windowText" lastClr="000000"/>
              </a:solidFill>
              <a:latin typeface="Bookman Old Style" pitchFamily="18" charset="0"/>
              <a:cs typeface="Calibri" pitchFamily="34" charset="0"/>
            </a:endParaRPr>
          </a:p>
        </p:txBody>
      </p:sp>
      <p:sp>
        <p:nvSpPr>
          <p:cNvPr id="5" name="TextBox 4"/>
          <p:cNvSpPr txBox="1"/>
          <p:nvPr/>
        </p:nvSpPr>
        <p:spPr>
          <a:xfrm>
            <a:off x="1509379" y="876289"/>
            <a:ext cx="743322" cy="338554"/>
          </a:xfrm>
          <a:prstGeom prst="rect">
            <a:avLst/>
          </a:prstGeom>
          <a:noFill/>
          <a:effectLst/>
        </p:spPr>
        <p:txBody>
          <a:bodyPr wrap="square" rtlCol="0">
            <a:spAutoFit/>
          </a:bodyPr>
          <a:lstStyle/>
          <a:p>
            <a:r>
              <a:rPr lang="en-US" sz="1600" dirty="0" err="1" smtClean="0">
                <a:solidFill>
                  <a:prstClr val="black"/>
                </a:solidFill>
                <a:latin typeface="Bookman Old Style" pitchFamily="18" charset="0"/>
                <a:cs typeface="Calibri" pitchFamily="34" charset="0"/>
              </a:rPr>
              <a:t>S</a:t>
            </a:r>
            <a:r>
              <a:rPr lang="en-US" sz="1600" baseline="-25000" dirty="0" err="1" smtClean="0">
                <a:solidFill>
                  <a:prstClr val="black"/>
                </a:solidFill>
                <a:latin typeface="Bookman Old Style" pitchFamily="18" charset="0"/>
                <a:cs typeface="Calibri" pitchFamily="34" charset="0"/>
              </a:rPr>
              <a:t>n</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sp>
        <p:nvSpPr>
          <p:cNvPr id="7" name="TextBox 6"/>
          <p:cNvSpPr txBox="1"/>
          <p:nvPr/>
        </p:nvSpPr>
        <p:spPr>
          <a:xfrm>
            <a:off x="2085975" y="876664"/>
            <a:ext cx="1338309"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5n</a:t>
            </a:r>
            <a:r>
              <a:rPr lang="en-US" sz="1600" baseline="30000" dirty="0" smtClean="0">
                <a:solidFill>
                  <a:prstClr val="black"/>
                </a:solidFill>
                <a:latin typeface="Bookman Old Style" pitchFamily="18" charset="0"/>
                <a:cs typeface="Calibri" pitchFamily="34" charset="0"/>
              </a:rPr>
              <a:t>2</a:t>
            </a:r>
            <a:r>
              <a:rPr lang="en-US" sz="1600" dirty="0" smtClean="0">
                <a:solidFill>
                  <a:prstClr val="black"/>
                </a:solidFill>
                <a:latin typeface="Bookman Old Style" pitchFamily="18" charset="0"/>
                <a:cs typeface="Calibri" pitchFamily="34" charset="0"/>
              </a:rPr>
              <a:t> + 3n</a:t>
            </a:r>
            <a:endParaRPr lang="en-US" sz="1600" baseline="-25000" dirty="0">
              <a:solidFill>
                <a:prstClr val="black"/>
              </a:solidFill>
              <a:latin typeface="Bookman Old Style" pitchFamily="18" charset="0"/>
              <a:cs typeface="Calibri" pitchFamily="34" charset="0"/>
            </a:endParaRPr>
          </a:p>
        </p:txBody>
      </p:sp>
      <p:grpSp>
        <p:nvGrpSpPr>
          <p:cNvPr id="8" name="Group 7"/>
          <p:cNvGrpSpPr/>
          <p:nvPr/>
        </p:nvGrpSpPr>
        <p:grpSpPr>
          <a:xfrm>
            <a:off x="3331070" y="876664"/>
            <a:ext cx="1574305" cy="523220"/>
            <a:chOff x="4216525" y="3395819"/>
            <a:chExt cx="1574305" cy="546328"/>
          </a:xfrm>
        </p:grpSpPr>
        <p:sp>
          <p:nvSpPr>
            <p:cNvPr id="9" name="Rounded Rectangular Callout 8"/>
            <p:cNvSpPr/>
            <p:nvPr/>
          </p:nvSpPr>
          <p:spPr>
            <a:xfrm>
              <a:off x="4216525" y="3401776"/>
              <a:ext cx="1574305" cy="538490"/>
            </a:xfrm>
            <a:prstGeom prst="wedgeRoundRectCallout">
              <a:avLst>
                <a:gd name="adj1" fmla="val -39587"/>
                <a:gd name="adj2" fmla="val 2053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schemeClr val="bg1"/>
                </a:solidFill>
                <a:latin typeface="Bookman Old Style" panose="02050604050505020204" pitchFamily="18" charset="0"/>
              </a:endParaRPr>
            </a:p>
          </p:txBody>
        </p:sp>
        <p:sp>
          <p:nvSpPr>
            <p:cNvPr id="10" name="TextBox 9"/>
            <p:cNvSpPr txBox="1"/>
            <p:nvPr/>
          </p:nvSpPr>
          <p:spPr>
            <a:xfrm>
              <a:off x="4286573" y="3395819"/>
              <a:ext cx="1411984" cy="546328"/>
            </a:xfrm>
            <a:prstGeom prst="rect">
              <a:avLst/>
            </a:prstGeom>
            <a:noFill/>
          </p:spPr>
          <p:txBody>
            <a:bodyPr wrap="square" rtlCol="0">
              <a:spAutoFit/>
            </a:bodyPr>
            <a:lstStyle/>
            <a:p>
              <a:pPr algn="ctr"/>
              <a:r>
                <a:rPr lang="en-US" sz="1400" b="1" dirty="0" smtClean="0">
                  <a:solidFill>
                    <a:schemeClr val="bg1"/>
                  </a:solidFill>
                  <a:latin typeface="Bookman Old Style"/>
                </a:rPr>
                <a:t>Find S</a:t>
              </a:r>
              <a:r>
                <a:rPr lang="en-US" sz="1400" b="1" baseline="-25000" dirty="0" smtClean="0">
                  <a:solidFill>
                    <a:schemeClr val="bg1"/>
                  </a:solidFill>
                  <a:latin typeface="Bookman Old Style"/>
                </a:rPr>
                <a:t>1</a:t>
              </a:r>
              <a:r>
                <a:rPr lang="en-US" sz="1400" b="1" dirty="0" smtClean="0">
                  <a:solidFill>
                    <a:schemeClr val="bg1"/>
                  </a:solidFill>
                  <a:latin typeface="Bookman Old Style"/>
                </a:rPr>
                <a:t> by putting n = 1</a:t>
              </a:r>
              <a:endParaRPr lang="en-US" sz="1400" b="1" baseline="-25000" dirty="0">
                <a:solidFill>
                  <a:schemeClr val="bg1"/>
                </a:solidFill>
                <a:latin typeface="Bookman Old Style"/>
              </a:endParaRPr>
            </a:p>
          </p:txBody>
        </p:sp>
      </p:grpSp>
      <p:sp>
        <p:nvSpPr>
          <p:cNvPr id="11" name="TextBox 10"/>
          <p:cNvSpPr txBox="1"/>
          <p:nvPr/>
        </p:nvSpPr>
        <p:spPr>
          <a:xfrm>
            <a:off x="1200151" y="1185897"/>
            <a:ext cx="990600"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S</a:t>
            </a:r>
            <a:r>
              <a:rPr lang="en-US" sz="1600" baseline="-25000" dirty="0" smtClean="0">
                <a:solidFill>
                  <a:prstClr val="black"/>
                </a:solidFill>
                <a:latin typeface="Bookman Old Style" pitchFamily="18" charset="0"/>
                <a:cs typeface="Calibri" pitchFamily="34" charset="0"/>
              </a:rPr>
              <a:t>1</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sp>
        <p:nvSpPr>
          <p:cNvPr id="12" name="TextBox 11"/>
          <p:cNvSpPr txBox="1"/>
          <p:nvPr/>
        </p:nvSpPr>
        <p:spPr>
          <a:xfrm>
            <a:off x="2085976" y="1185897"/>
            <a:ext cx="669153"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5(1)</a:t>
            </a:r>
            <a:r>
              <a:rPr lang="en-US" sz="1600" baseline="30000" dirty="0" smtClean="0">
                <a:solidFill>
                  <a:prstClr val="black"/>
                </a:solidFill>
                <a:latin typeface="Bookman Old Style" pitchFamily="18" charset="0"/>
                <a:cs typeface="Calibri" pitchFamily="34" charset="0"/>
              </a:rPr>
              <a:t>2</a:t>
            </a:r>
            <a:endParaRPr lang="en-US" sz="1600" baseline="-25000" dirty="0">
              <a:solidFill>
                <a:prstClr val="black"/>
              </a:solidFill>
              <a:latin typeface="Bookman Old Style" pitchFamily="18" charset="0"/>
              <a:cs typeface="Calibri" pitchFamily="34" charset="0"/>
            </a:endParaRPr>
          </a:p>
        </p:txBody>
      </p:sp>
      <p:sp>
        <p:nvSpPr>
          <p:cNvPr id="13" name="TextBox 12"/>
          <p:cNvSpPr txBox="1"/>
          <p:nvPr/>
        </p:nvSpPr>
        <p:spPr>
          <a:xfrm>
            <a:off x="2581264" y="1185897"/>
            <a:ext cx="771258"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+ 3(1)</a:t>
            </a:r>
            <a:endParaRPr lang="en-US" sz="1600" baseline="-25000" dirty="0">
              <a:solidFill>
                <a:prstClr val="black"/>
              </a:solidFill>
              <a:latin typeface="Bookman Old Style" pitchFamily="18" charset="0"/>
              <a:cs typeface="Calibri" pitchFamily="34" charset="0"/>
            </a:endParaRPr>
          </a:p>
        </p:txBody>
      </p:sp>
      <p:sp>
        <p:nvSpPr>
          <p:cNvPr id="14" name="TextBox 13"/>
          <p:cNvSpPr txBox="1"/>
          <p:nvPr/>
        </p:nvSpPr>
        <p:spPr>
          <a:xfrm>
            <a:off x="1790701" y="1495457"/>
            <a:ext cx="667953"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5</a:t>
            </a:r>
            <a:endParaRPr lang="en-US" sz="1600" baseline="-25000" dirty="0">
              <a:solidFill>
                <a:prstClr val="black"/>
              </a:solidFill>
              <a:latin typeface="Bookman Old Style" pitchFamily="18" charset="0"/>
              <a:cs typeface="Calibri" pitchFamily="34" charset="0"/>
            </a:endParaRPr>
          </a:p>
        </p:txBody>
      </p:sp>
      <p:sp>
        <p:nvSpPr>
          <p:cNvPr id="15" name="TextBox 14"/>
          <p:cNvSpPr txBox="1"/>
          <p:nvPr/>
        </p:nvSpPr>
        <p:spPr>
          <a:xfrm>
            <a:off x="2366953" y="1490694"/>
            <a:ext cx="585654"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3</a:t>
            </a:r>
            <a:endParaRPr lang="en-US" sz="1600" baseline="-25000" dirty="0">
              <a:solidFill>
                <a:prstClr val="black"/>
              </a:solidFill>
              <a:latin typeface="Bookman Old Style" pitchFamily="18" charset="0"/>
              <a:cs typeface="Calibri" pitchFamily="34" charset="0"/>
            </a:endParaRPr>
          </a:p>
        </p:txBody>
      </p:sp>
      <p:sp>
        <p:nvSpPr>
          <p:cNvPr id="16" name="TextBox 15"/>
          <p:cNvSpPr txBox="1"/>
          <p:nvPr/>
        </p:nvSpPr>
        <p:spPr>
          <a:xfrm>
            <a:off x="1790701" y="1790731"/>
            <a:ext cx="667953"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8</a:t>
            </a:r>
            <a:endParaRPr lang="en-US" sz="1600" baseline="-25000" dirty="0">
              <a:solidFill>
                <a:prstClr val="black"/>
              </a:solidFill>
              <a:latin typeface="Bookman Old Style" pitchFamily="18" charset="0"/>
              <a:cs typeface="Calibri" pitchFamily="34" charset="0"/>
            </a:endParaRPr>
          </a:p>
        </p:txBody>
      </p:sp>
      <p:grpSp>
        <p:nvGrpSpPr>
          <p:cNvPr id="17" name="Group 16"/>
          <p:cNvGrpSpPr/>
          <p:nvPr/>
        </p:nvGrpSpPr>
        <p:grpSpPr>
          <a:xfrm>
            <a:off x="3312906" y="1436788"/>
            <a:ext cx="2503418" cy="523220"/>
            <a:chOff x="4257547" y="3395819"/>
            <a:chExt cx="2503418" cy="546328"/>
          </a:xfrm>
        </p:grpSpPr>
        <p:sp>
          <p:nvSpPr>
            <p:cNvPr id="18" name="Rounded Rectangular Callout 17"/>
            <p:cNvSpPr/>
            <p:nvPr/>
          </p:nvSpPr>
          <p:spPr>
            <a:xfrm>
              <a:off x="4282648" y="3401776"/>
              <a:ext cx="2478317" cy="538490"/>
            </a:xfrm>
            <a:prstGeom prst="wedgeRoundRectCallout">
              <a:avLst>
                <a:gd name="adj1" fmla="val -39587"/>
                <a:gd name="adj2" fmla="val 2053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schemeClr val="bg1"/>
                </a:solidFill>
                <a:latin typeface="Bookman Old Style" panose="02050604050505020204" pitchFamily="18" charset="0"/>
              </a:endParaRPr>
            </a:p>
          </p:txBody>
        </p:sp>
        <p:sp>
          <p:nvSpPr>
            <p:cNvPr id="19" name="TextBox 18"/>
            <p:cNvSpPr txBox="1"/>
            <p:nvPr/>
          </p:nvSpPr>
          <p:spPr>
            <a:xfrm>
              <a:off x="4257547" y="3395819"/>
              <a:ext cx="2487819" cy="546328"/>
            </a:xfrm>
            <a:prstGeom prst="rect">
              <a:avLst/>
            </a:prstGeom>
            <a:noFill/>
          </p:spPr>
          <p:txBody>
            <a:bodyPr wrap="square" rtlCol="0">
              <a:spAutoFit/>
            </a:bodyPr>
            <a:lstStyle/>
            <a:p>
              <a:pPr algn="ctr"/>
              <a:r>
                <a:rPr lang="en-US" sz="1400" b="1" dirty="0" smtClean="0">
                  <a:solidFill>
                    <a:schemeClr val="bg1"/>
                  </a:solidFill>
                  <a:latin typeface="Bookman Old Style"/>
                </a:rPr>
                <a:t>S</a:t>
              </a:r>
              <a:r>
                <a:rPr lang="en-US" sz="1400" b="1" baseline="-25000" dirty="0" smtClean="0">
                  <a:solidFill>
                    <a:schemeClr val="bg1"/>
                  </a:solidFill>
                  <a:latin typeface="Bookman Old Style"/>
                </a:rPr>
                <a:t>1</a:t>
              </a:r>
              <a:r>
                <a:rPr lang="en-US" sz="1400" b="1" dirty="0" smtClean="0">
                  <a:solidFill>
                    <a:schemeClr val="bg1"/>
                  </a:solidFill>
                  <a:latin typeface="Bookman Old Style"/>
                </a:rPr>
                <a:t> means sum of first term i.e. first term itself</a:t>
              </a:r>
              <a:endParaRPr lang="en-US" sz="1400" b="1" baseline="-25000" dirty="0">
                <a:solidFill>
                  <a:schemeClr val="bg1"/>
                </a:solidFill>
                <a:latin typeface="Bookman Old Style"/>
              </a:endParaRPr>
            </a:p>
          </p:txBody>
        </p:sp>
      </p:grpSp>
      <p:sp>
        <p:nvSpPr>
          <p:cNvPr id="20" name="TextBox 19"/>
          <p:cNvSpPr txBox="1"/>
          <p:nvPr/>
        </p:nvSpPr>
        <p:spPr>
          <a:xfrm>
            <a:off x="1200151" y="2110686"/>
            <a:ext cx="990600"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S</a:t>
            </a:r>
            <a:r>
              <a:rPr lang="en-US" sz="1600" baseline="-25000" dirty="0" smtClean="0">
                <a:solidFill>
                  <a:prstClr val="black"/>
                </a:solidFill>
                <a:latin typeface="Bookman Old Style" pitchFamily="18" charset="0"/>
                <a:cs typeface="Calibri" pitchFamily="34" charset="0"/>
              </a:rPr>
              <a:t>1</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sp>
        <p:nvSpPr>
          <p:cNvPr id="21" name="TextBox 20"/>
          <p:cNvSpPr txBox="1"/>
          <p:nvPr/>
        </p:nvSpPr>
        <p:spPr>
          <a:xfrm>
            <a:off x="2049077" y="2110686"/>
            <a:ext cx="706052"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a:t>
            </a:r>
            <a:r>
              <a:rPr lang="en-US" sz="1600" baseline="-25000" dirty="0" smtClean="0">
                <a:solidFill>
                  <a:prstClr val="black"/>
                </a:solidFill>
                <a:latin typeface="Bookman Old Style" pitchFamily="18" charset="0"/>
                <a:cs typeface="Calibri" pitchFamily="34" charset="0"/>
              </a:rPr>
              <a:t>1</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sp>
        <p:nvSpPr>
          <p:cNvPr id="22" name="TextBox 21"/>
          <p:cNvSpPr txBox="1"/>
          <p:nvPr/>
        </p:nvSpPr>
        <p:spPr>
          <a:xfrm>
            <a:off x="2599581" y="2110686"/>
            <a:ext cx="367312"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8</a:t>
            </a:r>
            <a:endParaRPr lang="en-US" sz="1600" baseline="-25000" dirty="0">
              <a:solidFill>
                <a:prstClr val="black"/>
              </a:solidFill>
              <a:latin typeface="Bookman Old Style" pitchFamily="18" charset="0"/>
              <a:cs typeface="Calibri" pitchFamily="34" charset="0"/>
            </a:endParaRPr>
          </a:p>
        </p:txBody>
      </p:sp>
      <p:grpSp>
        <p:nvGrpSpPr>
          <p:cNvPr id="23" name="Group 22"/>
          <p:cNvGrpSpPr/>
          <p:nvPr/>
        </p:nvGrpSpPr>
        <p:grpSpPr>
          <a:xfrm>
            <a:off x="3376659" y="910944"/>
            <a:ext cx="1574305" cy="523220"/>
            <a:chOff x="4216525" y="3395819"/>
            <a:chExt cx="1574305" cy="546328"/>
          </a:xfrm>
        </p:grpSpPr>
        <p:sp>
          <p:nvSpPr>
            <p:cNvPr id="24" name="Rounded Rectangular Callout 23"/>
            <p:cNvSpPr/>
            <p:nvPr/>
          </p:nvSpPr>
          <p:spPr>
            <a:xfrm>
              <a:off x="4216525" y="3401776"/>
              <a:ext cx="1574305" cy="538490"/>
            </a:xfrm>
            <a:prstGeom prst="wedgeRoundRectCallout">
              <a:avLst>
                <a:gd name="adj1" fmla="val -39587"/>
                <a:gd name="adj2" fmla="val 2053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schemeClr val="bg1"/>
                </a:solidFill>
                <a:latin typeface="Bookman Old Style" panose="02050604050505020204" pitchFamily="18" charset="0"/>
              </a:endParaRPr>
            </a:p>
          </p:txBody>
        </p:sp>
        <p:sp>
          <p:nvSpPr>
            <p:cNvPr id="25" name="TextBox 24"/>
            <p:cNvSpPr txBox="1"/>
            <p:nvPr/>
          </p:nvSpPr>
          <p:spPr>
            <a:xfrm>
              <a:off x="4286573" y="3395819"/>
              <a:ext cx="1411984" cy="546328"/>
            </a:xfrm>
            <a:prstGeom prst="rect">
              <a:avLst/>
            </a:prstGeom>
            <a:noFill/>
          </p:spPr>
          <p:txBody>
            <a:bodyPr wrap="square" rtlCol="0">
              <a:spAutoFit/>
            </a:bodyPr>
            <a:lstStyle/>
            <a:p>
              <a:pPr algn="ctr"/>
              <a:r>
                <a:rPr lang="en-US" sz="1400" b="1" dirty="0" smtClean="0">
                  <a:solidFill>
                    <a:schemeClr val="bg1"/>
                  </a:solidFill>
                  <a:latin typeface="Bookman Old Style"/>
                </a:rPr>
                <a:t>Find S</a:t>
              </a:r>
              <a:r>
                <a:rPr lang="en-US" sz="1400" b="1" baseline="-25000" dirty="0" smtClean="0">
                  <a:solidFill>
                    <a:schemeClr val="bg1"/>
                  </a:solidFill>
                  <a:latin typeface="Bookman Old Style"/>
                </a:rPr>
                <a:t>2</a:t>
              </a:r>
              <a:r>
                <a:rPr lang="en-US" sz="1400" b="1" dirty="0" smtClean="0">
                  <a:solidFill>
                    <a:schemeClr val="bg1"/>
                  </a:solidFill>
                  <a:latin typeface="Bookman Old Style"/>
                </a:rPr>
                <a:t> by putting n = 2</a:t>
              </a:r>
              <a:endParaRPr lang="en-US" sz="1400" b="1" baseline="-25000" dirty="0">
                <a:solidFill>
                  <a:schemeClr val="bg1"/>
                </a:solidFill>
                <a:latin typeface="Bookman Old Style"/>
              </a:endParaRPr>
            </a:p>
          </p:txBody>
        </p:sp>
      </p:grpSp>
      <p:sp>
        <p:nvSpPr>
          <p:cNvPr id="26" name="TextBox 25"/>
          <p:cNvSpPr txBox="1"/>
          <p:nvPr/>
        </p:nvSpPr>
        <p:spPr>
          <a:xfrm>
            <a:off x="1209378" y="3702222"/>
            <a:ext cx="1790997"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sym typeface="Symbol"/>
              </a:rPr>
              <a:t>     a</a:t>
            </a:r>
            <a:r>
              <a:rPr lang="en-US" sz="1600" baseline="-25000" dirty="0" smtClean="0">
                <a:solidFill>
                  <a:prstClr val="black"/>
                </a:solidFill>
                <a:latin typeface="Bookman Old Style" pitchFamily="18" charset="0"/>
                <a:cs typeface="Calibri" pitchFamily="34" charset="0"/>
                <a:sym typeface="Symbol"/>
              </a:rPr>
              <a:t>2</a:t>
            </a:r>
            <a:r>
              <a:rPr lang="en-US" sz="1600" dirty="0" smtClean="0">
                <a:solidFill>
                  <a:prstClr val="black"/>
                </a:solidFill>
                <a:latin typeface="Bookman Old Style" pitchFamily="18" charset="0"/>
                <a:cs typeface="Calibri" pitchFamily="34" charset="0"/>
                <a:sym typeface="Symbol"/>
              </a:rPr>
              <a:t> =  </a:t>
            </a:r>
            <a:r>
              <a:rPr lang="en-US" sz="1600" dirty="0" smtClean="0">
                <a:solidFill>
                  <a:prstClr val="black"/>
                </a:solidFill>
                <a:latin typeface="Bookman Old Style" pitchFamily="18" charset="0"/>
                <a:cs typeface="Calibri" pitchFamily="34" charset="0"/>
              </a:rPr>
              <a:t>S</a:t>
            </a:r>
            <a:r>
              <a:rPr lang="en-US" sz="1600" baseline="-25000" dirty="0" smtClean="0">
                <a:solidFill>
                  <a:prstClr val="black"/>
                </a:solidFill>
                <a:latin typeface="Bookman Old Style" pitchFamily="18" charset="0"/>
                <a:cs typeface="Calibri" pitchFamily="34" charset="0"/>
              </a:rPr>
              <a:t>2</a:t>
            </a:r>
            <a:r>
              <a:rPr lang="en-US" sz="1600" dirty="0" smtClean="0">
                <a:solidFill>
                  <a:prstClr val="black"/>
                </a:solidFill>
                <a:latin typeface="Bookman Old Style" pitchFamily="18" charset="0"/>
                <a:cs typeface="Calibri" pitchFamily="34" charset="0"/>
              </a:rPr>
              <a:t> – S</a:t>
            </a:r>
            <a:r>
              <a:rPr lang="en-US" sz="1600" baseline="-25000" dirty="0" smtClean="0">
                <a:solidFill>
                  <a:prstClr val="black"/>
                </a:solidFill>
                <a:latin typeface="Bookman Old Style" pitchFamily="18" charset="0"/>
                <a:cs typeface="Calibri" pitchFamily="34" charset="0"/>
              </a:rPr>
              <a:t>1</a:t>
            </a:r>
            <a:endParaRPr lang="en-US" sz="1600" baseline="-25000" dirty="0">
              <a:solidFill>
                <a:prstClr val="black"/>
              </a:solidFill>
              <a:latin typeface="Bookman Old Style" pitchFamily="18" charset="0"/>
              <a:cs typeface="Calibri" pitchFamily="34" charset="0"/>
            </a:endParaRPr>
          </a:p>
        </p:txBody>
      </p:sp>
      <p:sp>
        <p:nvSpPr>
          <p:cNvPr id="27" name="TextBox 26"/>
          <p:cNvSpPr txBox="1"/>
          <p:nvPr/>
        </p:nvSpPr>
        <p:spPr>
          <a:xfrm>
            <a:off x="2085976" y="2471772"/>
            <a:ext cx="669153"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5(2)</a:t>
            </a:r>
            <a:r>
              <a:rPr lang="en-US" sz="1600" baseline="30000" dirty="0" smtClean="0">
                <a:solidFill>
                  <a:prstClr val="black"/>
                </a:solidFill>
                <a:latin typeface="Bookman Old Style" pitchFamily="18" charset="0"/>
                <a:cs typeface="Calibri" pitchFamily="34" charset="0"/>
              </a:rPr>
              <a:t>2</a:t>
            </a:r>
            <a:endParaRPr lang="en-US" sz="1600" baseline="-25000" dirty="0">
              <a:solidFill>
                <a:prstClr val="black"/>
              </a:solidFill>
              <a:latin typeface="Bookman Old Style" pitchFamily="18" charset="0"/>
              <a:cs typeface="Calibri" pitchFamily="34" charset="0"/>
            </a:endParaRPr>
          </a:p>
        </p:txBody>
      </p:sp>
      <p:sp>
        <p:nvSpPr>
          <p:cNvPr id="28" name="TextBox 27"/>
          <p:cNvSpPr txBox="1"/>
          <p:nvPr/>
        </p:nvSpPr>
        <p:spPr>
          <a:xfrm>
            <a:off x="2581264" y="2471772"/>
            <a:ext cx="771258"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+ 3(2)</a:t>
            </a:r>
            <a:endParaRPr lang="en-US" sz="1600" baseline="-25000" dirty="0">
              <a:solidFill>
                <a:prstClr val="black"/>
              </a:solidFill>
              <a:latin typeface="Bookman Old Style" pitchFamily="18" charset="0"/>
              <a:cs typeface="Calibri" pitchFamily="34" charset="0"/>
            </a:endParaRPr>
          </a:p>
        </p:txBody>
      </p:sp>
      <p:sp>
        <p:nvSpPr>
          <p:cNvPr id="29" name="TextBox 28"/>
          <p:cNvSpPr txBox="1"/>
          <p:nvPr/>
        </p:nvSpPr>
        <p:spPr>
          <a:xfrm>
            <a:off x="1790701" y="2781332"/>
            <a:ext cx="1104899"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5(4)</a:t>
            </a:r>
            <a:endParaRPr lang="en-US" sz="1600" baseline="-25000" dirty="0">
              <a:solidFill>
                <a:prstClr val="black"/>
              </a:solidFill>
              <a:latin typeface="Bookman Old Style" pitchFamily="18" charset="0"/>
              <a:cs typeface="Calibri" pitchFamily="34" charset="0"/>
            </a:endParaRPr>
          </a:p>
        </p:txBody>
      </p:sp>
      <p:sp>
        <p:nvSpPr>
          <p:cNvPr id="30" name="TextBox 29"/>
          <p:cNvSpPr txBox="1"/>
          <p:nvPr/>
        </p:nvSpPr>
        <p:spPr>
          <a:xfrm>
            <a:off x="2586171" y="2776569"/>
            <a:ext cx="585654"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6</a:t>
            </a:r>
            <a:endParaRPr lang="en-US" sz="1600" baseline="-25000" dirty="0">
              <a:solidFill>
                <a:prstClr val="black"/>
              </a:solidFill>
              <a:latin typeface="Bookman Old Style" pitchFamily="18" charset="0"/>
              <a:cs typeface="Calibri" pitchFamily="34" charset="0"/>
            </a:endParaRPr>
          </a:p>
        </p:txBody>
      </p:sp>
      <p:sp>
        <p:nvSpPr>
          <p:cNvPr id="31" name="TextBox 30"/>
          <p:cNvSpPr txBox="1"/>
          <p:nvPr/>
        </p:nvSpPr>
        <p:spPr>
          <a:xfrm>
            <a:off x="1790701" y="3086131"/>
            <a:ext cx="869079"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20</a:t>
            </a:r>
            <a:endParaRPr lang="en-US" sz="1600" baseline="-25000" dirty="0">
              <a:solidFill>
                <a:prstClr val="black"/>
              </a:solidFill>
              <a:latin typeface="Bookman Old Style" pitchFamily="18" charset="0"/>
              <a:cs typeface="Calibri" pitchFamily="34" charset="0"/>
            </a:endParaRPr>
          </a:p>
        </p:txBody>
      </p:sp>
      <p:sp>
        <p:nvSpPr>
          <p:cNvPr id="32" name="TextBox 31"/>
          <p:cNvSpPr txBox="1"/>
          <p:nvPr/>
        </p:nvSpPr>
        <p:spPr>
          <a:xfrm>
            <a:off x="2480885" y="3077054"/>
            <a:ext cx="585654"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6</a:t>
            </a:r>
            <a:endParaRPr lang="en-US" sz="1600" baseline="-25000" dirty="0">
              <a:solidFill>
                <a:prstClr val="black"/>
              </a:solidFill>
              <a:latin typeface="Bookman Old Style" pitchFamily="18" charset="0"/>
              <a:cs typeface="Calibri" pitchFamily="34" charset="0"/>
            </a:endParaRPr>
          </a:p>
        </p:txBody>
      </p:sp>
      <p:sp>
        <p:nvSpPr>
          <p:cNvPr id="33" name="TextBox 32"/>
          <p:cNvSpPr txBox="1"/>
          <p:nvPr/>
        </p:nvSpPr>
        <p:spPr>
          <a:xfrm>
            <a:off x="1791903" y="3401768"/>
            <a:ext cx="869079"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26</a:t>
            </a:r>
            <a:endParaRPr lang="en-US" sz="1600" baseline="-25000" dirty="0">
              <a:solidFill>
                <a:prstClr val="black"/>
              </a:solidFill>
              <a:latin typeface="Bookman Old Style" pitchFamily="18" charset="0"/>
              <a:cs typeface="Calibri" pitchFamily="34" charset="0"/>
            </a:endParaRPr>
          </a:p>
        </p:txBody>
      </p:sp>
      <p:sp>
        <p:nvSpPr>
          <p:cNvPr id="37" name="TextBox 36"/>
          <p:cNvSpPr txBox="1"/>
          <p:nvPr/>
        </p:nvSpPr>
        <p:spPr>
          <a:xfrm>
            <a:off x="6631797" y="1147675"/>
            <a:ext cx="633622" cy="307777"/>
          </a:xfrm>
          <a:prstGeom prst="rect">
            <a:avLst/>
          </a:prstGeom>
          <a:noFill/>
        </p:spPr>
        <p:txBody>
          <a:bodyPr wrap="square" rtlCol="0">
            <a:spAutoFit/>
          </a:bodyPr>
          <a:lstStyle/>
          <a:p>
            <a:pPr>
              <a:defRPr/>
            </a:pPr>
            <a:r>
              <a:rPr lang="en-US" sz="1400" b="1" kern="0" dirty="0" smtClean="0">
                <a:solidFill>
                  <a:schemeClr val="bg1"/>
                </a:solidFill>
                <a:latin typeface="Bookman Old Style"/>
              </a:rPr>
              <a:t>–  S</a:t>
            </a:r>
            <a:r>
              <a:rPr lang="en-US" sz="1400" b="1" kern="0" baseline="-25000" dirty="0" smtClean="0">
                <a:solidFill>
                  <a:schemeClr val="bg1"/>
                </a:solidFill>
                <a:latin typeface="Bookman Old Style"/>
              </a:rPr>
              <a:t>1</a:t>
            </a:r>
          </a:p>
        </p:txBody>
      </p:sp>
      <p:sp>
        <p:nvSpPr>
          <p:cNvPr id="40" name="TextBox 39"/>
          <p:cNvSpPr txBox="1"/>
          <p:nvPr/>
        </p:nvSpPr>
        <p:spPr>
          <a:xfrm>
            <a:off x="1787366" y="4004852"/>
            <a:ext cx="1133022"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26 – 8</a:t>
            </a:r>
            <a:endParaRPr lang="en-US" sz="1600" baseline="-25000" dirty="0">
              <a:solidFill>
                <a:prstClr val="black"/>
              </a:solidFill>
              <a:latin typeface="Bookman Old Style" pitchFamily="18" charset="0"/>
              <a:cs typeface="Calibri" pitchFamily="34" charset="0"/>
            </a:endParaRPr>
          </a:p>
        </p:txBody>
      </p:sp>
      <p:sp>
        <p:nvSpPr>
          <p:cNvPr id="41" name="TextBox 40"/>
          <p:cNvSpPr txBox="1"/>
          <p:nvPr/>
        </p:nvSpPr>
        <p:spPr>
          <a:xfrm>
            <a:off x="1787365" y="4295775"/>
            <a:ext cx="798805"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18</a:t>
            </a:r>
            <a:endParaRPr lang="en-US" sz="1600" baseline="-25000" dirty="0">
              <a:solidFill>
                <a:prstClr val="black"/>
              </a:solidFill>
              <a:latin typeface="Bookman Old Style" pitchFamily="18" charset="0"/>
              <a:cs typeface="Calibri" pitchFamily="34" charset="0"/>
            </a:endParaRPr>
          </a:p>
        </p:txBody>
      </p:sp>
      <p:sp>
        <p:nvSpPr>
          <p:cNvPr id="42" name="TextBox 41"/>
          <p:cNvSpPr txBox="1"/>
          <p:nvPr/>
        </p:nvSpPr>
        <p:spPr>
          <a:xfrm>
            <a:off x="1205692" y="2480846"/>
            <a:ext cx="990600"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S</a:t>
            </a:r>
            <a:r>
              <a:rPr lang="en-US" sz="1600" baseline="-25000" dirty="0" smtClean="0">
                <a:solidFill>
                  <a:prstClr val="black"/>
                </a:solidFill>
                <a:latin typeface="Bookman Old Style" pitchFamily="18" charset="0"/>
                <a:cs typeface="Calibri" pitchFamily="34" charset="0"/>
              </a:rPr>
              <a:t>2</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sp>
        <p:nvSpPr>
          <p:cNvPr id="48" name="TextBox 47"/>
          <p:cNvSpPr txBox="1"/>
          <p:nvPr/>
        </p:nvSpPr>
        <p:spPr>
          <a:xfrm>
            <a:off x="4285723" y="876491"/>
            <a:ext cx="50045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smtClean="0">
                <a:solidFill>
                  <a:sysClr val="windowText" lastClr="000000"/>
                </a:solidFill>
                <a:latin typeface="Bookman Old Style" pitchFamily="18" charset="0"/>
                <a:cs typeface="Calibri" pitchFamily="34" charset="0"/>
              </a:rPr>
              <a:t>d =</a:t>
            </a:r>
            <a:endParaRPr kumimoji="0" lang="en-US" sz="1600"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49" name="TextBox 48"/>
          <p:cNvSpPr txBox="1"/>
          <p:nvPr/>
        </p:nvSpPr>
        <p:spPr>
          <a:xfrm>
            <a:off x="4765925" y="876491"/>
            <a:ext cx="825867"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a</a:t>
            </a:r>
            <a:r>
              <a:rPr kumimoji="0" lang="en-US" sz="1600" b="0" i="0" u="none" strike="noStrike" kern="0" cap="none" spc="0" normalizeH="0" baseline="-25000" noProof="0" dirty="0" smtClean="0">
                <a:ln>
                  <a:noFill/>
                </a:ln>
                <a:solidFill>
                  <a:sysClr val="windowText" lastClr="000000"/>
                </a:solidFill>
                <a:effectLst/>
                <a:uLnTx/>
                <a:uFillTx/>
                <a:latin typeface="Bookman Old Style" pitchFamily="18" charset="0"/>
                <a:cs typeface="Calibri" pitchFamily="34" charset="0"/>
              </a:rPr>
              <a:t>2</a:t>
            </a:r>
            <a:r>
              <a:rPr kumimoji="0" lang="en-US" sz="1600" b="0"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 – a</a:t>
            </a:r>
            <a:r>
              <a:rPr kumimoji="0" lang="en-US" sz="1600" b="0" i="0" u="none" strike="noStrike" kern="0" cap="none" spc="0" normalizeH="0" baseline="-25000" noProof="0" dirty="0" smtClean="0">
                <a:ln>
                  <a:noFill/>
                </a:ln>
                <a:solidFill>
                  <a:sysClr val="windowText" lastClr="000000"/>
                </a:solidFill>
                <a:effectLst/>
                <a:uLnTx/>
                <a:uFillTx/>
                <a:latin typeface="Bookman Old Style" pitchFamily="18" charset="0"/>
                <a:cs typeface="Calibri" pitchFamily="34" charset="0"/>
              </a:rPr>
              <a:t>1</a:t>
            </a:r>
            <a:endParaRPr kumimoji="0" lang="en-US" sz="1600"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50" name="TextBox 49"/>
          <p:cNvSpPr txBox="1"/>
          <p:nvPr/>
        </p:nvSpPr>
        <p:spPr>
          <a:xfrm>
            <a:off x="4476495" y="1168907"/>
            <a:ext cx="105349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  18 – 8</a:t>
            </a:r>
            <a:endParaRPr kumimoji="0" lang="en-US" sz="1600"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51" name="TextBox 50"/>
          <p:cNvSpPr txBox="1"/>
          <p:nvPr/>
        </p:nvSpPr>
        <p:spPr>
          <a:xfrm>
            <a:off x="4476495" y="1483646"/>
            <a:ext cx="69281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  10</a:t>
            </a:r>
            <a:endParaRPr kumimoji="0" lang="en-US" sz="1600"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54" name="TextBox 53"/>
          <p:cNvSpPr txBox="1"/>
          <p:nvPr/>
        </p:nvSpPr>
        <p:spPr>
          <a:xfrm>
            <a:off x="4143375" y="1789795"/>
            <a:ext cx="483538"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sym typeface="Symbol"/>
              </a:rPr>
              <a:t>a</a:t>
            </a:r>
            <a:r>
              <a:rPr lang="en-US" sz="1600" baseline="-25000" dirty="0" smtClean="0">
                <a:solidFill>
                  <a:prstClr val="black"/>
                </a:solidFill>
                <a:latin typeface="Bookman Old Style" pitchFamily="18" charset="0"/>
                <a:cs typeface="Calibri" pitchFamily="34" charset="0"/>
                <a:sym typeface="Symbol"/>
              </a:rPr>
              <a:t>m</a:t>
            </a:r>
            <a:endParaRPr lang="en-US" sz="1600" baseline="-25000" dirty="0">
              <a:solidFill>
                <a:prstClr val="black"/>
              </a:solidFill>
              <a:latin typeface="Bookman Old Style" pitchFamily="18" charset="0"/>
              <a:cs typeface="Calibri" pitchFamily="34" charset="0"/>
            </a:endParaRPr>
          </a:p>
        </p:txBody>
      </p:sp>
      <p:sp>
        <p:nvSpPr>
          <p:cNvPr id="55" name="TextBox 54"/>
          <p:cNvSpPr txBox="1"/>
          <p:nvPr/>
        </p:nvSpPr>
        <p:spPr>
          <a:xfrm>
            <a:off x="4481024" y="1789795"/>
            <a:ext cx="81945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  168</a:t>
            </a:r>
            <a:endParaRPr kumimoji="0" lang="en-US" sz="1600"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grpSp>
        <p:nvGrpSpPr>
          <p:cNvPr id="56" name="Group 55"/>
          <p:cNvGrpSpPr/>
          <p:nvPr/>
        </p:nvGrpSpPr>
        <p:grpSpPr>
          <a:xfrm>
            <a:off x="6119409" y="2128288"/>
            <a:ext cx="1728366" cy="317273"/>
            <a:chOff x="3312745" y="3459727"/>
            <a:chExt cx="1728366" cy="331279"/>
          </a:xfrm>
        </p:grpSpPr>
        <p:sp>
          <p:nvSpPr>
            <p:cNvPr id="57" name="Rounded Rectangular Callout 56"/>
            <p:cNvSpPr/>
            <p:nvPr/>
          </p:nvSpPr>
          <p:spPr>
            <a:xfrm>
              <a:off x="3348893" y="3464055"/>
              <a:ext cx="1671159" cy="326951"/>
            </a:xfrm>
            <a:prstGeom prst="wedgeRoundRectCallout">
              <a:avLst>
                <a:gd name="adj1" fmla="val -51266"/>
                <a:gd name="adj2" fmla="val 98937"/>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schemeClr val="bg1"/>
                </a:solidFill>
                <a:latin typeface="Bookman Old Style" panose="02050604050505020204" pitchFamily="18" charset="0"/>
              </a:endParaRPr>
            </a:p>
          </p:txBody>
        </p:sp>
        <p:sp>
          <p:nvSpPr>
            <p:cNvPr id="58" name="TextBox 57"/>
            <p:cNvSpPr txBox="1"/>
            <p:nvPr/>
          </p:nvSpPr>
          <p:spPr>
            <a:xfrm>
              <a:off x="3312745" y="3459727"/>
              <a:ext cx="1728366" cy="321363"/>
            </a:xfrm>
            <a:prstGeom prst="rect">
              <a:avLst/>
            </a:prstGeom>
            <a:noFill/>
          </p:spPr>
          <p:txBody>
            <a:bodyPr wrap="square" rtlCol="0">
              <a:spAutoFit/>
            </a:bodyPr>
            <a:lstStyle/>
            <a:p>
              <a:pPr algn="ctr"/>
              <a:r>
                <a:rPr lang="en-US" sz="1400" b="1" dirty="0" smtClean="0">
                  <a:solidFill>
                    <a:schemeClr val="bg1"/>
                  </a:solidFill>
                  <a:latin typeface="Bookman Old Style"/>
                </a:rPr>
                <a:t>a</a:t>
              </a:r>
              <a:r>
                <a:rPr lang="en-US" sz="1400" b="1" baseline="-25000" dirty="0" smtClean="0">
                  <a:solidFill>
                    <a:schemeClr val="bg1"/>
                  </a:solidFill>
                  <a:latin typeface="Bookman Old Style"/>
                </a:rPr>
                <a:t>m</a:t>
              </a:r>
              <a:r>
                <a:rPr lang="en-US" sz="1400" b="1" dirty="0" smtClean="0">
                  <a:solidFill>
                    <a:schemeClr val="bg1"/>
                  </a:solidFill>
                  <a:latin typeface="Bookman Old Style"/>
                </a:rPr>
                <a:t> = a + (m – 1)d</a:t>
              </a:r>
              <a:endParaRPr lang="en-US" sz="1400" b="1" baseline="-25000" dirty="0">
                <a:solidFill>
                  <a:schemeClr val="bg1"/>
                </a:solidFill>
                <a:latin typeface="Bookman Old Style"/>
              </a:endParaRPr>
            </a:p>
          </p:txBody>
        </p:sp>
      </p:grpSp>
      <p:sp>
        <p:nvSpPr>
          <p:cNvPr id="59" name="TextBox 58"/>
          <p:cNvSpPr txBox="1"/>
          <p:nvPr/>
        </p:nvSpPr>
        <p:spPr>
          <a:xfrm>
            <a:off x="3571875" y="2082111"/>
            <a:ext cx="1827560" cy="338554"/>
          </a:xfrm>
          <a:prstGeom prst="rect">
            <a:avLst/>
          </a:prstGeom>
          <a:noFill/>
          <a:effectLst/>
        </p:spPr>
        <p:txBody>
          <a:bodyPr wrap="square" rtlCol="0">
            <a:spAutoFit/>
          </a:bodyPr>
          <a:lstStyle/>
          <a:p>
            <a:r>
              <a:rPr lang="en-US" sz="1600" dirty="0" smtClean="0">
                <a:latin typeface="Bookman Old Style" pitchFamily="18" charset="0"/>
                <a:cs typeface="Calibri" pitchFamily="34" charset="0"/>
              </a:rPr>
              <a:t> </a:t>
            </a:r>
            <a:r>
              <a:rPr lang="en-US" sz="1600" dirty="0" smtClean="0">
                <a:latin typeface="Bookman Old Style" pitchFamily="18" charset="0"/>
                <a:cs typeface="Calibri" pitchFamily="34" charset="0"/>
                <a:sym typeface="Symbol"/>
              </a:rPr>
              <a:t>  </a:t>
            </a:r>
            <a:r>
              <a:rPr lang="en-US" sz="1600" dirty="0" smtClean="0">
                <a:latin typeface="Bookman Old Style" pitchFamily="18" charset="0"/>
                <a:cs typeface="Calibri" pitchFamily="34" charset="0"/>
              </a:rPr>
              <a:t>a + (m – 1)d</a:t>
            </a:r>
            <a:endParaRPr lang="en-US" sz="1600" baseline="-25000" dirty="0">
              <a:latin typeface="Bookman Old Style" pitchFamily="18" charset="0"/>
              <a:cs typeface="Calibri" pitchFamily="34" charset="0"/>
            </a:endParaRPr>
          </a:p>
        </p:txBody>
      </p:sp>
      <p:sp>
        <p:nvSpPr>
          <p:cNvPr id="60" name="TextBox 59"/>
          <p:cNvSpPr txBox="1"/>
          <p:nvPr/>
        </p:nvSpPr>
        <p:spPr>
          <a:xfrm>
            <a:off x="5252351" y="2085934"/>
            <a:ext cx="81945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  168</a:t>
            </a:r>
            <a:endParaRPr kumimoji="0" lang="en-US" sz="1600"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64" name="TextBox 63"/>
          <p:cNvSpPr txBox="1"/>
          <p:nvPr/>
        </p:nvSpPr>
        <p:spPr>
          <a:xfrm>
            <a:off x="3654217" y="2381400"/>
            <a:ext cx="725128" cy="338554"/>
          </a:xfrm>
          <a:prstGeom prst="rect">
            <a:avLst/>
          </a:prstGeom>
          <a:noFill/>
          <a:effectLst/>
        </p:spPr>
        <p:txBody>
          <a:bodyPr wrap="square" rtlCol="0">
            <a:spAutoFit/>
          </a:bodyPr>
          <a:lstStyle/>
          <a:p>
            <a:r>
              <a:rPr lang="en-US" sz="1600" dirty="0" smtClean="0">
                <a:latin typeface="Bookman Old Style" pitchFamily="18" charset="0"/>
                <a:cs typeface="Calibri" pitchFamily="34" charset="0"/>
                <a:sym typeface="Symbol"/>
              </a:rPr>
              <a:t></a:t>
            </a:r>
            <a:r>
              <a:rPr lang="en-US" sz="1600" dirty="0" smtClean="0">
                <a:solidFill>
                  <a:prstClr val="black"/>
                </a:solidFill>
                <a:latin typeface="Bookman Old Style" pitchFamily="18" charset="0"/>
                <a:cs typeface="Calibri" pitchFamily="34" charset="0"/>
                <a:sym typeface="Symbol"/>
              </a:rPr>
              <a:t> </a:t>
            </a:r>
            <a:r>
              <a:rPr lang="en-US" sz="1600" dirty="0">
                <a:solidFill>
                  <a:prstClr val="black"/>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8</a:t>
            </a:r>
            <a:endParaRPr lang="en-US" sz="1600" baseline="-25000" dirty="0">
              <a:solidFill>
                <a:prstClr val="black"/>
              </a:solidFill>
              <a:latin typeface="Bookman Old Style" pitchFamily="18" charset="0"/>
              <a:cs typeface="Calibri" pitchFamily="34" charset="0"/>
            </a:endParaRPr>
          </a:p>
        </p:txBody>
      </p:sp>
      <p:sp>
        <p:nvSpPr>
          <p:cNvPr id="65" name="TextBox 64"/>
          <p:cNvSpPr txBox="1"/>
          <p:nvPr/>
        </p:nvSpPr>
        <p:spPr>
          <a:xfrm>
            <a:off x="4126302" y="2375219"/>
            <a:ext cx="1045773" cy="338554"/>
          </a:xfrm>
          <a:prstGeom prst="rect">
            <a:avLst/>
          </a:prstGeom>
          <a:noFill/>
          <a:effectLst/>
        </p:spPr>
        <p:txBody>
          <a:bodyPr wrap="square" rtlCol="0">
            <a:spAutoFit/>
          </a:bodyPr>
          <a:lstStyle/>
          <a:p>
            <a:r>
              <a:rPr lang="en-US" sz="1600" dirty="0" smtClean="0">
                <a:latin typeface="Bookman Old Style" pitchFamily="18" charset="0"/>
                <a:cs typeface="Calibri" pitchFamily="34" charset="0"/>
              </a:rPr>
              <a:t>+ (m – 1)</a:t>
            </a:r>
            <a:endParaRPr lang="en-US" sz="1600" baseline="-25000" dirty="0">
              <a:latin typeface="Bookman Old Style" pitchFamily="18" charset="0"/>
              <a:cs typeface="Calibri" pitchFamily="34" charset="0"/>
            </a:endParaRPr>
          </a:p>
        </p:txBody>
      </p:sp>
      <p:sp>
        <p:nvSpPr>
          <p:cNvPr id="70" name="TextBox 69"/>
          <p:cNvSpPr txBox="1"/>
          <p:nvPr/>
        </p:nvSpPr>
        <p:spPr>
          <a:xfrm>
            <a:off x="4963665" y="2373158"/>
            <a:ext cx="523653"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10</a:t>
            </a:r>
            <a:endParaRPr lang="en-US" sz="1600" baseline="-25000" dirty="0">
              <a:solidFill>
                <a:prstClr val="black"/>
              </a:solidFill>
              <a:latin typeface="Bookman Old Style" pitchFamily="18" charset="0"/>
              <a:cs typeface="Calibri" pitchFamily="34" charset="0"/>
            </a:endParaRPr>
          </a:p>
        </p:txBody>
      </p:sp>
      <p:sp>
        <p:nvSpPr>
          <p:cNvPr id="71" name="TextBox 70"/>
          <p:cNvSpPr txBox="1"/>
          <p:nvPr/>
        </p:nvSpPr>
        <p:spPr>
          <a:xfrm>
            <a:off x="5260140" y="2373158"/>
            <a:ext cx="81945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  168</a:t>
            </a:r>
            <a:endParaRPr kumimoji="0" lang="en-US" sz="1600"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72" name="Curved Right Arrow 71"/>
          <p:cNvSpPr/>
          <p:nvPr/>
        </p:nvSpPr>
        <p:spPr>
          <a:xfrm rot="5400000" flipV="1">
            <a:off x="4717836" y="1490814"/>
            <a:ext cx="305320" cy="1583163"/>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TextBox 72"/>
          <p:cNvSpPr txBox="1"/>
          <p:nvPr/>
        </p:nvSpPr>
        <p:spPr>
          <a:xfrm>
            <a:off x="3743553" y="2667000"/>
            <a:ext cx="1827560" cy="338554"/>
          </a:xfrm>
          <a:prstGeom prst="rect">
            <a:avLst/>
          </a:prstGeom>
          <a:noFill/>
          <a:effectLst/>
        </p:spPr>
        <p:txBody>
          <a:bodyPr wrap="square" rtlCol="0">
            <a:spAutoFit/>
          </a:bodyPr>
          <a:lstStyle/>
          <a:p>
            <a:r>
              <a:rPr lang="en-US" sz="1600" dirty="0" smtClean="0">
                <a:latin typeface="Bookman Old Style" pitchFamily="18" charset="0"/>
                <a:cs typeface="Calibri" pitchFamily="34" charset="0"/>
              </a:rPr>
              <a:t> </a:t>
            </a:r>
            <a:r>
              <a:rPr lang="en-US" sz="1600" dirty="0" smtClean="0">
                <a:latin typeface="Bookman Old Style" pitchFamily="18" charset="0"/>
                <a:cs typeface="Calibri" pitchFamily="34" charset="0"/>
                <a:sym typeface="Symbol"/>
              </a:rPr>
              <a:t>  </a:t>
            </a:r>
            <a:r>
              <a:rPr lang="en-US" sz="1600" dirty="0">
                <a:latin typeface="Bookman Old Style" pitchFamily="18" charset="0"/>
                <a:cs typeface="Calibri" pitchFamily="34" charset="0"/>
                <a:sym typeface="Symbol"/>
              </a:rPr>
              <a:t> </a:t>
            </a:r>
            <a:r>
              <a:rPr lang="en-US" sz="1600" dirty="0" smtClean="0">
                <a:latin typeface="Bookman Old Style" pitchFamily="18" charset="0"/>
                <a:cs typeface="Calibri" pitchFamily="34" charset="0"/>
                <a:sym typeface="Symbol"/>
              </a:rPr>
              <a:t>  </a:t>
            </a:r>
            <a:r>
              <a:rPr lang="en-US" sz="1600" dirty="0" smtClean="0">
                <a:latin typeface="Bookman Old Style" pitchFamily="18" charset="0"/>
                <a:cs typeface="Calibri" pitchFamily="34" charset="0"/>
              </a:rPr>
              <a:t>(m – 1)10</a:t>
            </a:r>
            <a:endParaRPr lang="en-US" sz="1600" baseline="-25000" dirty="0">
              <a:latin typeface="Bookman Old Style" pitchFamily="18" charset="0"/>
              <a:cs typeface="Calibri" pitchFamily="34" charset="0"/>
            </a:endParaRPr>
          </a:p>
        </p:txBody>
      </p:sp>
      <p:sp>
        <p:nvSpPr>
          <p:cNvPr id="74" name="TextBox 73"/>
          <p:cNvSpPr txBox="1"/>
          <p:nvPr/>
        </p:nvSpPr>
        <p:spPr>
          <a:xfrm>
            <a:off x="5262379" y="2669416"/>
            <a:ext cx="81945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  160</a:t>
            </a:r>
            <a:endParaRPr kumimoji="0" lang="en-US" sz="1600"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76" name="Left Arrow 75"/>
          <p:cNvSpPr/>
          <p:nvPr/>
        </p:nvSpPr>
        <p:spPr>
          <a:xfrm rot="11313495">
            <a:off x="5300730" y="2916827"/>
            <a:ext cx="499516" cy="96802"/>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3754383" y="2967454"/>
            <a:ext cx="1827560" cy="338554"/>
          </a:xfrm>
          <a:prstGeom prst="rect">
            <a:avLst/>
          </a:prstGeom>
          <a:noFill/>
          <a:effectLst/>
        </p:spPr>
        <p:txBody>
          <a:bodyPr wrap="square" rtlCol="0">
            <a:spAutoFit/>
          </a:bodyPr>
          <a:lstStyle/>
          <a:p>
            <a:r>
              <a:rPr lang="en-US" sz="1600" dirty="0" smtClean="0">
                <a:latin typeface="Bookman Old Style" pitchFamily="18" charset="0"/>
                <a:cs typeface="Calibri" pitchFamily="34" charset="0"/>
              </a:rPr>
              <a:t> </a:t>
            </a:r>
            <a:r>
              <a:rPr lang="en-US" sz="1600" dirty="0" smtClean="0">
                <a:latin typeface="Bookman Old Style" pitchFamily="18" charset="0"/>
                <a:cs typeface="Calibri" pitchFamily="34" charset="0"/>
                <a:sym typeface="Symbol"/>
              </a:rPr>
              <a:t>  </a:t>
            </a:r>
            <a:r>
              <a:rPr lang="en-US" sz="1600" dirty="0">
                <a:latin typeface="Bookman Old Style" pitchFamily="18" charset="0"/>
                <a:cs typeface="Calibri" pitchFamily="34" charset="0"/>
                <a:sym typeface="Symbol"/>
              </a:rPr>
              <a:t> </a:t>
            </a:r>
            <a:r>
              <a:rPr lang="en-US" sz="1600" dirty="0" smtClean="0">
                <a:latin typeface="Bookman Old Style" pitchFamily="18" charset="0"/>
                <a:cs typeface="Calibri" pitchFamily="34" charset="0"/>
                <a:sym typeface="Symbol"/>
              </a:rPr>
              <a:t>      </a:t>
            </a:r>
            <a:r>
              <a:rPr lang="en-US" sz="1600" dirty="0" smtClean="0">
                <a:latin typeface="Bookman Old Style" pitchFamily="18" charset="0"/>
                <a:cs typeface="Calibri" pitchFamily="34" charset="0"/>
              </a:rPr>
              <a:t>m – 1</a:t>
            </a:r>
            <a:endParaRPr lang="en-US" sz="1600" baseline="-25000" dirty="0">
              <a:latin typeface="Bookman Old Style" pitchFamily="18" charset="0"/>
              <a:cs typeface="Calibri" pitchFamily="34" charset="0"/>
            </a:endParaRPr>
          </a:p>
        </p:txBody>
      </p:sp>
      <p:sp>
        <p:nvSpPr>
          <p:cNvPr id="78" name="TextBox 77"/>
          <p:cNvSpPr txBox="1"/>
          <p:nvPr/>
        </p:nvSpPr>
        <p:spPr>
          <a:xfrm>
            <a:off x="5264558" y="2969712"/>
            <a:ext cx="69281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  16</a:t>
            </a:r>
            <a:endParaRPr kumimoji="0" lang="en-US" sz="1600" b="0"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79" name="TextBox 78"/>
          <p:cNvSpPr txBox="1"/>
          <p:nvPr/>
        </p:nvSpPr>
        <p:spPr>
          <a:xfrm>
            <a:off x="3754383" y="3259500"/>
            <a:ext cx="1827560" cy="338554"/>
          </a:xfrm>
          <a:prstGeom prst="rect">
            <a:avLst/>
          </a:prstGeom>
          <a:noFill/>
          <a:effectLst/>
        </p:spPr>
        <p:txBody>
          <a:bodyPr wrap="square" rtlCol="0">
            <a:spAutoFit/>
          </a:bodyPr>
          <a:lstStyle/>
          <a:p>
            <a:r>
              <a:rPr lang="en-US" sz="1600" dirty="0" smtClean="0">
                <a:latin typeface="Bookman Old Style" pitchFamily="18" charset="0"/>
                <a:cs typeface="Calibri" pitchFamily="34" charset="0"/>
              </a:rPr>
              <a:t> </a:t>
            </a:r>
            <a:r>
              <a:rPr lang="en-US" sz="1600" dirty="0" smtClean="0">
                <a:latin typeface="Bookman Old Style" pitchFamily="18" charset="0"/>
                <a:cs typeface="Calibri" pitchFamily="34" charset="0"/>
                <a:sym typeface="Symbol"/>
              </a:rPr>
              <a:t>  </a:t>
            </a:r>
            <a:r>
              <a:rPr lang="en-US" sz="1600" dirty="0">
                <a:latin typeface="Bookman Old Style" pitchFamily="18" charset="0"/>
                <a:cs typeface="Calibri" pitchFamily="34" charset="0"/>
                <a:sym typeface="Symbol"/>
              </a:rPr>
              <a:t> </a:t>
            </a:r>
            <a:r>
              <a:rPr lang="en-US" sz="1600" dirty="0" smtClean="0">
                <a:latin typeface="Bookman Old Style" pitchFamily="18" charset="0"/>
                <a:cs typeface="Calibri" pitchFamily="34" charset="0"/>
                <a:sym typeface="Symbol"/>
              </a:rPr>
              <a:t>           </a:t>
            </a:r>
            <a:r>
              <a:rPr lang="en-US" sz="1600" b="1" dirty="0" smtClean="0">
                <a:latin typeface="Bookman Old Style" pitchFamily="18" charset="0"/>
                <a:cs typeface="Calibri" pitchFamily="34" charset="0"/>
              </a:rPr>
              <a:t>m</a:t>
            </a:r>
            <a:endParaRPr lang="en-US" sz="1600" b="1" baseline="-25000" dirty="0">
              <a:latin typeface="Bookman Old Style" pitchFamily="18" charset="0"/>
              <a:cs typeface="Calibri" pitchFamily="34" charset="0"/>
            </a:endParaRPr>
          </a:p>
        </p:txBody>
      </p:sp>
      <p:sp>
        <p:nvSpPr>
          <p:cNvPr id="80" name="TextBox 79"/>
          <p:cNvSpPr txBox="1"/>
          <p:nvPr/>
        </p:nvSpPr>
        <p:spPr>
          <a:xfrm>
            <a:off x="5264558" y="3252233"/>
            <a:ext cx="72167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Text" lastClr="000000"/>
                </a:solidFill>
                <a:effectLst/>
                <a:uLnTx/>
                <a:uFillTx/>
                <a:latin typeface="Bookman Old Style" pitchFamily="18" charset="0"/>
                <a:cs typeface="Calibri" pitchFamily="34" charset="0"/>
              </a:rPr>
              <a:t>=  17</a:t>
            </a:r>
            <a:endParaRPr kumimoji="0" lang="en-US" sz="1600" b="1" i="0" u="none" strike="noStrike" kern="0" cap="none" spc="0" normalizeH="0" baseline="0" noProof="0" dirty="0">
              <a:ln>
                <a:noFill/>
              </a:ln>
              <a:solidFill>
                <a:sysClr val="windowText" lastClr="000000"/>
              </a:solidFill>
              <a:effectLst/>
              <a:uLnTx/>
              <a:uFillTx/>
              <a:latin typeface="Bookman Old Style" pitchFamily="18" charset="0"/>
              <a:cs typeface="Calibri" pitchFamily="34" charset="0"/>
            </a:endParaRPr>
          </a:p>
        </p:txBody>
      </p:sp>
      <p:sp>
        <p:nvSpPr>
          <p:cNvPr id="85" name="Rounded Rectangle 84"/>
          <p:cNvSpPr/>
          <p:nvPr/>
        </p:nvSpPr>
        <p:spPr>
          <a:xfrm>
            <a:off x="5524245" y="3611757"/>
            <a:ext cx="294715"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latin typeface="Calibri"/>
            </a:endParaRPr>
          </a:p>
        </p:txBody>
      </p:sp>
      <p:sp>
        <p:nvSpPr>
          <p:cNvPr id="86" name="TextBox 85"/>
          <p:cNvSpPr txBox="1"/>
          <p:nvPr/>
        </p:nvSpPr>
        <p:spPr>
          <a:xfrm>
            <a:off x="4863014" y="3542470"/>
            <a:ext cx="743322"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a:t>
            </a:r>
            <a:r>
              <a:rPr lang="en-US" sz="1600" baseline="-25000" dirty="0" smtClean="0">
                <a:solidFill>
                  <a:prstClr val="black"/>
                </a:solidFill>
                <a:latin typeface="Bookman Old Style" pitchFamily="18" charset="0"/>
                <a:cs typeface="Calibri" pitchFamily="34" charset="0"/>
              </a:rPr>
              <a:t>20</a:t>
            </a:r>
            <a:endParaRPr lang="en-US" sz="1600" baseline="-25000" dirty="0">
              <a:solidFill>
                <a:prstClr val="black"/>
              </a:solidFill>
              <a:latin typeface="Bookman Old Style" pitchFamily="18" charset="0"/>
              <a:cs typeface="Calibri" pitchFamily="34" charset="0"/>
            </a:endParaRPr>
          </a:p>
        </p:txBody>
      </p:sp>
      <p:sp>
        <p:nvSpPr>
          <p:cNvPr id="87" name="TextBox 86"/>
          <p:cNvSpPr txBox="1"/>
          <p:nvPr/>
        </p:nvSpPr>
        <p:spPr>
          <a:xfrm>
            <a:off x="5263776" y="3542470"/>
            <a:ext cx="1365624"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a + 19d</a:t>
            </a:r>
            <a:endParaRPr lang="en-US" sz="1600" baseline="-25000" dirty="0">
              <a:solidFill>
                <a:prstClr val="black"/>
              </a:solidFill>
              <a:latin typeface="Bookman Old Style" pitchFamily="18" charset="0"/>
              <a:cs typeface="Calibri" pitchFamily="34" charset="0"/>
            </a:endParaRPr>
          </a:p>
        </p:txBody>
      </p:sp>
      <p:sp>
        <p:nvSpPr>
          <p:cNvPr id="90" name="TextBox 89"/>
          <p:cNvSpPr txBox="1"/>
          <p:nvPr/>
        </p:nvSpPr>
        <p:spPr>
          <a:xfrm>
            <a:off x="5264791" y="3804407"/>
            <a:ext cx="662745"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8</a:t>
            </a:r>
            <a:endParaRPr lang="en-US" sz="1600" baseline="-25000" dirty="0">
              <a:solidFill>
                <a:prstClr val="black"/>
              </a:solidFill>
              <a:latin typeface="Bookman Old Style" pitchFamily="18" charset="0"/>
              <a:cs typeface="Calibri" pitchFamily="34" charset="0"/>
            </a:endParaRPr>
          </a:p>
        </p:txBody>
      </p:sp>
      <p:sp>
        <p:nvSpPr>
          <p:cNvPr id="91" name="TextBox 90"/>
          <p:cNvSpPr txBox="1"/>
          <p:nvPr/>
        </p:nvSpPr>
        <p:spPr>
          <a:xfrm>
            <a:off x="5696598" y="3804407"/>
            <a:ext cx="1080455"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+ 19(10)</a:t>
            </a:r>
            <a:endParaRPr lang="en-US" sz="1600" baseline="-25000" dirty="0">
              <a:solidFill>
                <a:prstClr val="black"/>
              </a:solidFill>
              <a:latin typeface="Bookman Old Style" pitchFamily="18" charset="0"/>
              <a:cs typeface="Calibri" pitchFamily="34" charset="0"/>
            </a:endParaRPr>
          </a:p>
        </p:txBody>
      </p:sp>
      <p:sp>
        <p:nvSpPr>
          <p:cNvPr id="92" name="TextBox 91"/>
          <p:cNvSpPr txBox="1"/>
          <p:nvPr/>
        </p:nvSpPr>
        <p:spPr>
          <a:xfrm>
            <a:off x="5267332" y="4071256"/>
            <a:ext cx="1298470"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8 + 190</a:t>
            </a:r>
            <a:endParaRPr lang="en-US" sz="1600" baseline="-25000" dirty="0">
              <a:solidFill>
                <a:prstClr val="black"/>
              </a:solidFill>
              <a:latin typeface="Bookman Old Style" pitchFamily="18" charset="0"/>
              <a:cs typeface="Calibri" pitchFamily="34" charset="0"/>
            </a:endParaRPr>
          </a:p>
        </p:txBody>
      </p:sp>
      <p:sp>
        <p:nvSpPr>
          <p:cNvPr id="93" name="TextBox 92"/>
          <p:cNvSpPr txBox="1"/>
          <p:nvPr/>
        </p:nvSpPr>
        <p:spPr>
          <a:xfrm>
            <a:off x="5267332" y="4330205"/>
            <a:ext cx="930724" cy="338554"/>
          </a:xfrm>
          <a:prstGeom prst="rect">
            <a:avLst/>
          </a:prstGeom>
          <a:noFill/>
          <a:effectLst/>
        </p:spPr>
        <p:txBody>
          <a:bodyPr wrap="square" rtlCol="0">
            <a:spAutoFit/>
          </a:bodyPr>
          <a:lstStyle/>
          <a:p>
            <a:r>
              <a:rPr lang="en-US" sz="1600" b="1" dirty="0" smtClean="0">
                <a:solidFill>
                  <a:prstClr val="black"/>
                </a:solidFill>
                <a:latin typeface="Bookman Old Style" pitchFamily="18" charset="0"/>
                <a:cs typeface="Calibri" pitchFamily="34" charset="0"/>
              </a:rPr>
              <a:t>=  198</a:t>
            </a:r>
            <a:endParaRPr lang="en-US" sz="1600" b="1" baseline="-25000" dirty="0">
              <a:solidFill>
                <a:prstClr val="black"/>
              </a:solidFill>
              <a:latin typeface="Bookman Old Style" pitchFamily="18" charset="0"/>
              <a:cs typeface="Calibri" pitchFamily="34" charset="0"/>
            </a:endParaRPr>
          </a:p>
        </p:txBody>
      </p:sp>
      <p:sp>
        <p:nvSpPr>
          <p:cNvPr id="94" name="TextBox 93"/>
          <p:cNvSpPr txBox="1"/>
          <p:nvPr/>
        </p:nvSpPr>
        <p:spPr>
          <a:xfrm>
            <a:off x="4877897" y="4330205"/>
            <a:ext cx="743322" cy="338554"/>
          </a:xfrm>
          <a:prstGeom prst="rect">
            <a:avLst/>
          </a:prstGeom>
          <a:noFill/>
          <a:effectLst/>
        </p:spPr>
        <p:txBody>
          <a:bodyPr wrap="square" rtlCol="0">
            <a:spAutoFit/>
          </a:bodyPr>
          <a:lstStyle/>
          <a:p>
            <a:r>
              <a:rPr lang="en-US" sz="1600" b="1" dirty="0" smtClean="0">
                <a:solidFill>
                  <a:prstClr val="black"/>
                </a:solidFill>
                <a:latin typeface="Bookman Old Style" pitchFamily="18" charset="0"/>
                <a:cs typeface="Calibri" pitchFamily="34" charset="0"/>
              </a:rPr>
              <a:t>a</a:t>
            </a:r>
            <a:r>
              <a:rPr lang="en-US" sz="1600" b="1" baseline="-25000" dirty="0" smtClean="0">
                <a:solidFill>
                  <a:prstClr val="black"/>
                </a:solidFill>
                <a:latin typeface="Bookman Old Style" pitchFamily="18" charset="0"/>
                <a:cs typeface="Calibri" pitchFamily="34" charset="0"/>
              </a:rPr>
              <a:t>20</a:t>
            </a:r>
            <a:endParaRPr lang="en-US" sz="1600" b="1" baseline="-25000" dirty="0">
              <a:solidFill>
                <a:prstClr val="black"/>
              </a:solidFill>
              <a:latin typeface="Bookman Old Style" pitchFamily="18" charset="0"/>
              <a:cs typeface="Calibri" pitchFamily="34" charset="0"/>
            </a:endParaRPr>
          </a:p>
        </p:txBody>
      </p:sp>
      <p:sp>
        <p:nvSpPr>
          <p:cNvPr id="83" name="TextBox 82"/>
          <p:cNvSpPr txBox="1"/>
          <p:nvPr/>
        </p:nvSpPr>
        <p:spPr>
          <a:xfrm>
            <a:off x="4163811" y="-1314450"/>
            <a:ext cx="5104997" cy="769441"/>
          </a:xfrm>
          <a:prstGeom prst="rect">
            <a:avLst/>
          </a:prstGeom>
          <a:solidFill>
            <a:srgbClr val="FF0000"/>
          </a:solidFill>
        </p:spPr>
        <p:txBody>
          <a:bodyPr wrap="square" rtlCol="0">
            <a:spAutoFit/>
          </a:bodyPr>
          <a:lstStyle/>
          <a:p>
            <a:r>
              <a:rPr lang="en-US" sz="4400" dirty="0" smtClean="0"/>
              <a:t>Additional example</a:t>
            </a:r>
            <a:endParaRPr lang="en-US" sz="4400" dirty="0"/>
          </a:p>
        </p:txBody>
      </p:sp>
    </p:spTree>
    <p:extLst>
      <p:ext uri="{BB962C8B-B14F-4D97-AF65-F5344CB8AC3E}">
        <p14:creationId xmlns:p14="http://schemas.microsoft.com/office/powerpoint/2010/main" val="36912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10" presetClass="exit" presetSubtype="0" fill="hold" grpId="1"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left)">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left)">
                                      <p:cBhvr>
                                        <p:cTn id="73" dur="500"/>
                                        <p:tgtEl>
                                          <p:spTgt spid="16"/>
                                        </p:tgtEl>
                                      </p:cBhvr>
                                    </p:animEffect>
                                  </p:childTnLst>
                                </p:cTn>
                              </p:par>
                              <p:par>
                                <p:cTn id="74" presetID="10" presetClass="exit" presetSubtype="0" fill="hold" nodeType="withEffect">
                                  <p:stCondLst>
                                    <p:cond delay="0"/>
                                  </p:stCondLst>
                                  <p:childTnLst>
                                    <p:animEffect transition="out" filter="fade">
                                      <p:cBhvr>
                                        <p:cTn id="75" dur="500"/>
                                        <p:tgtEl>
                                          <p:spTgt spid="8"/>
                                        </p:tgtEl>
                                      </p:cBhvr>
                                    </p:animEffect>
                                    <p:set>
                                      <p:cBhvr>
                                        <p:cTn id="76" dur="1" fill="hold">
                                          <p:stCondLst>
                                            <p:cond delay="499"/>
                                          </p:stCondLst>
                                        </p:cTn>
                                        <p:tgtEl>
                                          <p:spTgt spid="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left)">
                                      <p:cBhvr>
                                        <p:cTn id="81" dur="5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wipe(left)">
                                      <p:cBhvr>
                                        <p:cTn id="86" dur="5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wipe(left)">
                                      <p:cBhvr>
                                        <p:cTn id="91" dur="500"/>
                                        <p:tgtEl>
                                          <p:spTgt spid="2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left)">
                                      <p:cBhvr>
                                        <p:cTn id="96" dur="500"/>
                                        <p:tgtEl>
                                          <p:spTgt spid="22"/>
                                        </p:tgtEl>
                                      </p:cBhvr>
                                    </p:animEffect>
                                  </p:childTnLst>
                                </p:cTn>
                              </p:par>
                              <p:par>
                                <p:cTn id="97" presetID="10" presetClass="exit" presetSubtype="0" fill="hold" nodeType="withEffect">
                                  <p:stCondLst>
                                    <p:cond delay="0"/>
                                  </p:stCondLst>
                                  <p:childTnLst>
                                    <p:animEffect transition="out" filter="fade">
                                      <p:cBhvr>
                                        <p:cTn id="98" dur="500"/>
                                        <p:tgtEl>
                                          <p:spTgt spid="17"/>
                                        </p:tgtEl>
                                      </p:cBhvr>
                                    </p:animEffect>
                                    <p:set>
                                      <p:cBhvr>
                                        <p:cTn id="99" dur="1" fill="hold">
                                          <p:stCondLst>
                                            <p:cond delay="499"/>
                                          </p:stCondLst>
                                        </p:cTn>
                                        <p:tgtEl>
                                          <p:spTgt spid="17"/>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wipe(left)">
                                      <p:cBhvr>
                                        <p:cTn id="104" dur="500"/>
                                        <p:tgtEl>
                                          <p:spTgt spid="2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wipe(left)">
                                      <p:cBhvr>
                                        <p:cTn id="109" dur="500"/>
                                        <p:tgtEl>
                                          <p:spTgt spid="42"/>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wipe(left)">
                                      <p:cBhvr>
                                        <p:cTn id="114" dur="500"/>
                                        <p:tgtEl>
                                          <p:spTgt spid="2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wipe(left)">
                                      <p:cBhvr>
                                        <p:cTn id="119" dur="500"/>
                                        <p:tgtEl>
                                          <p:spTgt spid="2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wipe(left)">
                                      <p:cBhvr>
                                        <p:cTn id="124" dur="500"/>
                                        <p:tgtEl>
                                          <p:spTgt spid="29"/>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wipe(left)">
                                      <p:cBhvr>
                                        <p:cTn id="129" dur="500"/>
                                        <p:tgtEl>
                                          <p:spTgt spid="30"/>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31"/>
                                        </p:tgtEl>
                                        <p:attrNameLst>
                                          <p:attrName>style.visibility</p:attrName>
                                        </p:attrNameLst>
                                      </p:cBhvr>
                                      <p:to>
                                        <p:strVal val="visible"/>
                                      </p:to>
                                    </p:set>
                                    <p:animEffect transition="in" filter="wipe(left)">
                                      <p:cBhvr>
                                        <p:cTn id="134" dur="500"/>
                                        <p:tgtEl>
                                          <p:spTgt spid="3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32"/>
                                        </p:tgtEl>
                                        <p:attrNameLst>
                                          <p:attrName>style.visibility</p:attrName>
                                        </p:attrNameLst>
                                      </p:cBhvr>
                                      <p:to>
                                        <p:strVal val="visible"/>
                                      </p:to>
                                    </p:set>
                                    <p:animEffect transition="in" filter="wipe(left)">
                                      <p:cBhvr>
                                        <p:cTn id="139" dur="500"/>
                                        <p:tgtEl>
                                          <p:spTgt spid="32"/>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33"/>
                                        </p:tgtEl>
                                        <p:attrNameLst>
                                          <p:attrName>style.visibility</p:attrName>
                                        </p:attrNameLst>
                                      </p:cBhvr>
                                      <p:to>
                                        <p:strVal val="visible"/>
                                      </p:to>
                                    </p:set>
                                    <p:animEffect transition="in" filter="wipe(left)">
                                      <p:cBhvr>
                                        <p:cTn id="144" dur="500"/>
                                        <p:tgtEl>
                                          <p:spTgt spid="33"/>
                                        </p:tgtEl>
                                      </p:cBhvr>
                                    </p:animEffect>
                                  </p:childTnLst>
                                </p:cTn>
                              </p:par>
                              <p:par>
                                <p:cTn id="145" presetID="10" presetClass="exit" presetSubtype="0" fill="hold" nodeType="withEffect">
                                  <p:stCondLst>
                                    <p:cond delay="0"/>
                                  </p:stCondLst>
                                  <p:childTnLst>
                                    <p:animEffect transition="out" filter="fade">
                                      <p:cBhvr>
                                        <p:cTn id="146" dur="500"/>
                                        <p:tgtEl>
                                          <p:spTgt spid="23"/>
                                        </p:tgtEl>
                                      </p:cBhvr>
                                    </p:animEffect>
                                    <p:set>
                                      <p:cBhvr>
                                        <p:cTn id="147" dur="1" fill="hold">
                                          <p:stCondLst>
                                            <p:cond delay="499"/>
                                          </p:stCondLst>
                                        </p:cTn>
                                        <p:tgtEl>
                                          <p:spTgt spid="23"/>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37"/>
                                        </p:tgtEl>
                                        <p:attrNameLst>
                                          <p:attrName>style.visibility</p:attrName>
                                        </p:attrNameLst>
                                      </p:cBhvr>
                                      <p:to>
                                        <p:strVal val="visible"/>
                                      </p:to>
                                    </p:set>
                                    <p:animEffect transition="in" filter="wipe(left)">
                                      <p:cBhvr>
                                        <p:cTn id="152" dur="500"/>
                                        <p:tgtEl>
                                          <p:spTgt spid="37"/>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26"/>
                                        </p:tgtEl>
                                        <p:attrNameLst>
                                          <p:attrName>style.visibility</p:attrName>
                                        </p:attrNameLst>
                                      </p:cBhvr>
                                      <p:to>
                                        <p:strVal val="visible"/>
                                      </p:to>
                                    </p:set>
                                    <p:animEffect transition="in" filter="wipe(left)">
                                      <p:cBhvr>
                                        <p:cTn id="157" dur="500"/>
                                        <p:tgtEl>
                                          <p:spTgt spid="26"/>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40"/>
                                        </p:tgtEl>
                                        <p:attrNameLst>
                                          <p:attrName>style.visibility</p:attrName>
                                        </p:attrNameLst>
                                      </p:cBhvr>
                                      <p:to>
                                        <p:strVal val="visible"/>
                                      </p:to>
                                    </p:set>
                                    <p:animEffect transition="in" filter="wipe(left)">
                                      <p:cBhvr>
                                        <p:cTn id="162" dur="500"/>
                                        <p:tgtEl>
                                          <p:spTgt spid="40"/>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41"/>
                                        </p:tgtEl>
                                        <p:attrNameLst>
                                          <p:attrName>style.visibility</p:attrName>
                                        </p:attrNameLst>
                                      </p:cBhvr>
                                      <p:to>
                                        <p:strVal val="visible"/>
                                      </p:to>
                                    </p:set>
                                    <p:animEffect transition="in" filter="wipe(left)">
                                      <p:cBhvr>
                                        <p:cTn id="167" dur="500"/>
                                        <p:tgtEl>
                                          <p:spTgt spid="41"/>
                                        </p:tgtEl>
                                      </p:cBhvr>
                                    </p:animEffect>
                                  </p:childTnLst>
                                </p:cTn>
                              </p:par>
                              <p:par>
                                <p:cTn id="168" presetID="10" presetClass="exit" presetSubtype="0" fill="hold" grpId="1" nodeType="withEffect">
                                  <p:stCondLst>
                                    <p:cond delay="0"/>
                                  </p:stCondLst>
                                  <p:childTnLst>
                                    <p:animEffect transition="out" filter="fade">
                                      <p:cBhvr>
                                        <p:cTn id="169" dur="500"/>
                                        <p:tgtEl>
                                          <p:spTgt spid="37"/>
                                        </p:tgtEl>
                                      </p:cBhvr>
                                    </p:animEffect>
                                    <p:set>
                                      <p:cBhvr>
                                        <p:cTn id="170" dur="1" fill="hold">
                                          <p:stCondLst>
                                            <p:cond delay="499"/>
                                          </p:stCondLst>
                                        </p:cTn>
                                        <p:tgtEl>
                                          <p:spTgt spid="37"/>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45"/>
                                        </p:tgtEl>
                                        <p:attrNameLst>
                                          <p:attrName>style.visibility</p:attrName>
                                        </p:attrNameLst>
                                      </p:cBhvr>
                                      <p:to>
                                        <p:strVal val="visible"/>
                                      </p:to>
                                    </p:set>
                                    <p:animEffect transition="in" filter="wipe(up)">
                                      <p:cBhvr>
                                        <p:cTn id="175" dur="500"/>
                                        <p:tgtEl>
                                          <p:spTgt spid="45"/>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48"/>
                                        </p:tgtEl>
                                        <p:attrNameLst>
                                          <p:attrName>style.visibility</p:attrName>
                                        </p:attrNameLst>
                                      </p:cBhvr>
                                      <p:to>
                                        <p:strVal val="visible"/>
                                      </p:to>
                                    </p:set>
                                    <p:animEffect transition="in" filter="wipe(left)">
                                      <p:cBhvr>
                                        <p:cTn id="180" dur="500"/>
                                        <p:tgtEl>
                                          <p:spTgt spid="48"/>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left)">
                                      <p:cBhvr>
                                        <p:cTn id="185" dur="500"/>
                                        <p:tgtEl>
                                          <p:spTgt spid="49"/>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wipe(left)">
                                      <p:cBhvr>
                                        <p:cTn id="190" dur="500"/>
                                        <p:tgtEl>
                                          <p:spTgt spid="50"/>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51"/>
                                        </p:tgtEl>
                                        <p:attrNameLst>
                                          <p:attrName>style.visibility</p:attrName>
                                        </p:attrNameLst>
                                      </p:cBhvr>
                                      <p:to>
                                        <p:strVal val="visible"/>
                                      </p:to>
                                    </p:set>
                                    <p:animEffect transition="in" filter="wipe(left)">
                                      <p:cBhvr>
                                        <p:cTn id="195" dur="500"/>
                                        <p:tgtEl>
                                          <p:spTgt spid="51"/>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52"/>
                                        </p:tgtEl>
                                        <p:attrNameLst>
                                          <p:attrName>style.visibility</p:attrName>
                                        </p:attrNameLst>
                                      </p:cBhvr>
                                      <p:to>
                                        <p:strVal val="visible"/>
                                      </p:to>
                                    </p:set>
                                    <p:animEffect transition="in" filter="wipe(left)">
                                      <p:cBhvr>
                                        <p:cTn id="200" dur="500"/>
                                        <p:tgtEl>
                                          <p:spTgt spid="52"/>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54"/>
                                        </p:tgtEl>
                                        <p:attrNameLst>
                                          <p:attrName>style.visibility</p:attrName>
                                        </p:attrNameLst>
                                      </p:cBhvr>
                                      <p:to>
                                        <p:strVal val="visible"/>
                                      </p:to>
                                    </p:set>
                                    <p:animEffect transition="in" filter="wipe(left)">
                                      <p:cBhvr>
                                        <p:cTn id="205" dur="500"/>
                                        <p:tgtEl>
                                          <p:spTgt spid="54"/>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wipe(left)">
                                      <p:cBhvr>
                                        <p:cTn id="210" dur="500"/>
                                        <p:tgtEl>
                                          <p:spTgt spid="53"/>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left)">
                                      <p:cBhvr>
                                        <p:cTn id="215" dur="500"/>
                                        <p:tgtEl>
                                          <p:spTgt spid="55"/>
                                        </p:tgtEl>
                                      </p:cBhvr>
                                    </p:animEffect>
                                  </p:childTnLst>
                                </p:cTn>
                              </p:par>
                              <p:par>
                                <p:cTn id="216" presetID="10" presetClass="exit" presetSubtype="0" fill="hold" grpId="1" nodeType="withEffect">
                                  <p:stCondLst>
                                    <p:cond delay="0"/>
                                  </p:stCondLst>
                                  <p:childTnLst>
                                    <p:animEffect transition="out" filter="fade">
                                      <p:cBhvr>
                                        <p:cTn id="217" dur="500"/>
                                        <p:tgtEl>
                                          <p:spTgt spid="52"/>
                                        </p:tgtEl>
                                      </p:cBhvr>
                                    </p:animEffect>
                                    <p:set>
                                      <p:cBhvr>
                                        <p:cTn id="218" dur="1" fill="hold">
                                          <p:stCondLst>
                                            <p:cond delay="499"/>
                                          </p:stCondLst>
                                        </p:cTn>
                                        <p:tgtEl>
                                          <p:spTgt spid="52"/>
                                        </p:tgtEl>
                                        <p:attrNameLst>
                                          <p:attrName>style.visibility</p:attrName>
                                        </p:attrNameLst>
                                      </p:cBhvr>
                                      <p:to>
                                        <p:strVal val="hidden"/>
                                      </p:to>
                                    </p:set>
                                  </p:childTnLst>
                                </p:cTn>
                              </p:par>
                              <p:par>
                                <p:cTn id="219" presetID="10" presetClass="exit" presetSubtype="0" fill="hold" grpId="1" nodeType="withEffect">
                                  <p:stCondLst>
                                    <p:cond delay="0"/>
                                  </p:stCondLst>
                                  <p:childTnLst>
                                    <p:animEffect transition="out" filter="fade">
                                      <p:cBhvr>
                                        <p:cTn id="220" dur="500"/>
                                        <p:tgtEl>
                                          <p:spTgt spid="53"/>
                                        </p:tgtEl>
                                      </p:cBhvr>
                                    </p:animEffect>
                                    <p:set>
                                      <p:cBhvr>
                                        <p:cTn id="221" dur="1" fill="hold">
                                          <p:stCondLst>
                                            <p:cond delay="499"/>
                                          </p:stCondLst>
                                        </p:cTn>
                                        <p:tgtEl>
                                          <p:spTgt spid="53"/>
                                        </p:tgtEl>
                                        <p:attrNameLst>
                                          <p:attrName>style.visibility</p:attrName>
                                        </p:attrNameLst>
                                      </p:cBhvr>
                                      <p:to>
                                        <p:strVal val="hidden"/>
                                      </p:to>
                                    </p:se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81"/>
                                        </p:tgtEl>
                                        <p:attrNameLst>
                                          <p:attrName>style.visibility</p:attrName>
                                        </p:attrNameLst>
                                      </p:cBhvr>
                                      <p:to>
                                        <p:strVal val="visible"/>
                                      </p:to>
                                    </p:set>
                                    <p:animEffect transition="in" filter="wipe(left)">
                                      <p:cBhvr>
                                        <p:cTn id="226" dur="500"/>
                                        <p:tgtEl>
                                          <p:spTgt spid="81"/>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nodeType="clickEffect">
                                  <p:stCondLst>
                                    <p:cond delay="0"/>
                                  </p:stCondLst>
                                  <p:childTnLst>
                                    <p:set>
                                      <p:cBhvr>
                                        <p:cTn id="230" dur="1" fill="hold">
                                          <p:stCondLst>
                                            <p:cond delay="0"/>
                                          </p:stCondLst>
                                        </p:cTn>
                                        <p:tgtEl>
                                          <p:spTgt spid="56"/>
                                        </p:tgtEl>
                                        <p:attrNameLst>
                                          <p:attrName>style.visibility</p:attrName>
                                        </p:attrNameLst>
                                      </p:cBhvr>
                                      <p:to>
                                        <p:strVal val="visible"/>
                                      </p:to>
                                    </p:set>
                                    <p:animEffect transition="in" filter="wipe(left)">
                                      <p:cBhvr>
                                        <p:cTn id="231" dur="500"/>
                                        <p:tgtEl>
                                          <p:spTgt spid="56"/>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59"/>
                                        </p:tgtEl>
                                        <p:attrNameLst>
                                          <p:attrName>style.visibility</p:attrName>
                                        </p:attrNameLst>
                                      </p:cBhvr>
                                      <p:to>
                                        <p:strVal val="visible"/>
                                      </p:to>
                                    </p:set>
                                    <p:animEffect transition="in" filter="wipe(left)">
                                      <p:cBhvr>
                                        <p:cTn id="236" dur="500"/>
                                        <p:tgtEl>
                                          <p:spTgt spid="59"/>
                                        </p:tgtEl>
                                      </p:cBhvr>
                                    </p:animEffect>
                                  </p:childTnLst>
                                </p:cTn>
                              </p:par>
                              <p:par>
                                <p:cTn id="237" presetID="10" presetClass="exit" presetSubtype="0" fill="hold" nodeType="withEffect">
                                  <p:stCondLst>
                                    <p:cond delay="0"/>
                                  </p:stCondLst>
                                  <p:childTnLst>
                                    <p:animEffect transition="out" filter="fade">
                                      <p:cBhvr>
                                        <p:cTn id="238" dur="500"/>
                                        <p:tgtEl>
                                          <p:spTgt spid="56"/>
                                        </p:tgtEl>
                                      </p:cBhvr>
                                    </p:animEffect>
                                    <p:set>
                                      <p:cBhvr>
                                        <p:cTn id="239" dur="1" fill="hold">
                                          <p:stCondLst>
                                            <p:cond delay="499"/>
                                          </p:stCondLst>
                                        </p:cTn>
                                        <p:tgtEl>
                                          <p:spTgt spid="56"/>
                                        </p:tgtEl>
                                        <p:attrNameLst>
                                          <p:attrName>style.visibility</p:attrName>
                                        </p:attrNameLst>
                                      </p:cBhvr>
                                      <p:to>
                                        <p:strVal val="hidden"/>
                                      </p:to>
                                    </p:set>
                                  </p:childTnLst>
                                </p:cTn>
                              </p:par>
                              <p:par>
                                <p:cTn id="240" presetID="10" presetClass="exit" presetSubtype="0" fill="hold" grpId="1" nodeType="withEffect">
                                  <p:stCondLst>
                                    <p:cond delay="0"/>
                                  </p:stCondLst>
                                  <p:childTnLst>
                                    <p:animEffect transition="out" filter="fade">
                                      <p:cBhvr>
                                        <p:cTn id="241" dur="500"/>
                                        <p:tgtEl>
                                          <p:spTgt spid="81"/>
                                        </p:tgtEl>
                                      </p:cBhvr>
                                    </p:animEffect>
                                    <p:set>
                                      <p:cBhvr>
                                        <p:cTn id="242" dur="1" fill="hold">
                                          <p:stCondLst>
                                            <p:cond delay="499"/>
                                          </p:stCondLst>
                                        </p:cTn>
                                        <p:tgtEl>
                                          <p:spTgt spid="81"/>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22" presetClass="entr" presetSubtype="8" fill="hold" grpId="0" nodeType="clickEffect">
                                  <p:stCondLst>
                                    <p:cond delay="0"/>
                                  </p:stCondLst>
                                  <p:childTnLst>
                                    <p:set>
                                      <p:cBhvr>
                                        <p:cTn id="246" dur="1" fill="hold">
                                          <p:stCondLst>
                                            <p:cond delay="0"/>
                                          </p:stCondLst>
                                        </p:cTn>
                                        <p:tgtEl>
                                          <p:spTgt spid="60"/>
                                        </p:tgtEl>
                                        <p:attrNameLst>
                                          <p:attrName>style.visibility</p:attrName>
                                        </p:attrNameLst>
                                      </p:cBhvr>
                                      <p:to>
                                        <p:strVal val="visible"/>
                                      </p:to>
                                    </p:set>
                                    <p:animEffect transition="in" filter="wipe(left)">
                                      <p:cBhvr>
                                        <p:cTn id="247" dur="500"/>
                                        <p:tgtEl>
                                          <p:spTgt spid="60"/>
                                        </p:tgtEl>
                                      </p:cBhvr>
                                    </p:animEffec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grpId="0" nodeType="clickEffect">
                                  <p:stCondLst>
                                    <p:cond delay="0"/>
                                  </p:stCondLst>
                                  <p:childTnLst>
                                    <p:set>
                                      <p:cBhvr>
                                        <p:cTn id="251" dur="1" fill="hold">
                                          <p:stCondLst>
                                            <p:cond delay="0"/>
                                          </p:stCondLst>
                                        </p:cTn>
                                        <p:tgtEl>
                                          <p:spTgt spid="63"/>
                                        </p:tgtEl>
                                        <p:attrNameLst>
                                          <p:attrName>style.visibility</p:attrName>
                                        </p:attrNameLst>
                                      </p:cBhvr>
                                      <p:to>
                                        <p:strVal val="visible"/>
                                      </p:to>
                                    </p:set>
                                  </p:childTnLst>
                                </p:cTn>
                              </p:par>
                              <p:par>
                                <p:cTn id="252" presetID="1" presetClass="entr" presetSubtype="0" fill="hold" grpId="0" nodeType="withEffect">
                                  <p:stCondLst>
                                    <p:cond delay="0"/>
                                  </p:stCondLst>
                                  <p:childTnLst>
                                    <p:set>
                                      <p:cBhvr>
                                        <p:cTn id="253" dur="1" fill="hold">
                                          <p:stCondLst>
                                            <p:cond delay="0"/>
                                          </p:stCondLst>
                                        </p:cTn>
                                        <p:tgtEl>
                                          <p:spTgt spid="61"/>
                                        </p:tgtEl>
                                        <p:attrNameLst>
                                          <p:attrName>style.visibility</p:attrName>
                                        </p:attrNameLst>
                                      </p:cBhvr>
                                      <p:to>
                                        <p:strVal val="visible"/>
                                      </p:to>
                                    </p:set>
                                  </p:childTnLst>
                                </p:cTn>
                              </p:par>
                              <p:par>
                                <p:cTn id="254" presetID="26" presetClass="emph" presetSubtype="0" repeatCount="2000" fill="hold" grpId="2" nodeType="withEffect">
                                  <p:stCondLst>
                                    <p:cond delay="0"/>
                                  </p:stCondLst>
                                  <p:childTnLst>
                                    <p:animEffect transition="out" filter="fade">
                                      <p:cBhvr>
                                        <p:cTn id="255" dur="500" tmFilter="0, 0; .2, .5; .8, .5; 1, 0"/>
                                        <p:tgtEl>
                                          <p:spTgt spid="63"/>
                                        </p:tgtEl>
                                      </p:cBhvr>
                                    </p:animEffect>
                                    <p:animScale>
                                      <p:cBhvr>
                                        <p:cTn id="256" dur="250" autoRev="1" fill="hold"/>
                                        <p:tgtEl>
                                          <p:spTgt spid="63"/>
                                        </p:tgtEl>
                                      </p:cBhvr>
                                      <p:by x="105000" y="105000"/>
                                    </p:animScale>
                                  </p:childTnLst>
                                </p:cTn>
                              </p:par>
                              <p:par>
                                <p:cTn id="257" presetID="26" presetClass="emph" presetSubtype="0" repeatCount="2000" fill="hold" grpId="2" nodeType="withEffect">
                                  <p:stCondLst>
                                    <p:cond delay="0"/>
                                  </p:stCondLst>
                                  <p:childTnLst>
                                    <p:animEffect transition="out" filter="fade">
                                      <p:cBhvr>
                                        <p:cTn id="258" dur="500" tmFilter="0, 0; .2, .5; .8, .5; 1, 0"/>
                                        <p:tgtEl>
                                          <p:spTgt spid="61"/>
                                        </p:tgtEl>
                                      </p:cBhvr>
                                    </p:animEffect>
                                    <p:animScale>
                                      <p:cBhvr>
                                        <p:cTn id="259" dur="250" autoRev="1" fill="hold"/>
                                        <p:tgtEl>
                                          <p:spTgt spid="61"/>
                                        </p:tgtEl>
                                      </p:cBhvr>
                                      <p:by x="105000" y="105000"/>
                                    </p:animScale>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64"/>
                                        </p:tgtEl>
                                        <p:attrNameLst>
                                          <p:attrName>style.visibility</p:attrName>
                                        </p:attrNameLst>
                                      </p:cBhvr>
                                      <p:to>
                                        <p:strVal val="visible"/>
                                      </p:to>
                                    </p:set>
                                    <p:animEffect transition="in" filter="wipe(left)">
                                      <p:cBhvr>
                                        <p:cTn id="264" dur="500"/>
                                        <p:tgtEl>
                                          <p:spTgt spid="64"/>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65"/>
                                        </p:tgtEl>
                                        <p:attrNameLst>
                                          <p:attrName>style.visibility</p:attrName>
                                        </p:attrNameLst>
                                      </p:cBhvr>
                                      <p:to>
                                        <p:strVal val="visible"/>
                                      </p:to>
                                    </p:set>
                                    <p:animEffect transition="in" filter="wipe(left)">
                                      <p:cBhvr>
                                        <p:cTn id="269" dur="500"/>
                                        <p:tgtEl>
                                          <p:spTgt spid="65"/>
                                        </p:tgtEl>
                                      </p:cBhvr>
                                    </p:animEffect>
                                  </p:childTnLst>
                                </p:cTn>
                              </p:par>
                              <p:par>
                                <p:cTn id="270" presetID="10" presetClass="exit" presetSubtype="0" fill="hold" grpId="1" nodeType="withEffect">
                                  <p:stCondLst>
                                    <p:cond delay="0"/>
                                  </p:stCondLst>
                                  <p:childTnLst>
                                    <p:animEffect transition="out" filter="fade">
                                      <p:cBhvr>
                                        <p:cTn id="271" dur="500"/>
                                        <p:tgtEl>
                                          <p:spTgt spid="63"/>
                                        </p:tgtEl>
                                      </p:cBhvr>
                                    </p:animEffect>
                                    <p:set>
                                      <p:cBhvr>
                                        <p:cTn id="272" dur="1" fill="hold">
                                          <p:stCondLst>
                                            <p:cond delay="499"/>
                                          </p:stCondLst>
                                        </p:cTn>
                                        <p:tgtEl>
                                          <p:spTgt spid="63"/>
                                        </p:tgtEl>
                                        <p:attrNameLst>
                                          <p:attrName>style.visibility</p:attrName>
                                        </p:attrNameLst>
                                      </p:cBhvr>
                                      <p:to>
                                        <p:strVal val="hidden"/>
                                      </p:to>
                                    </p:set>
                                  </p:childTnLst>
                                </p:cTn>
                              </p:par>
                              <p:par>
                                <p:cTn id="273" presetID="10" presetClass="exit" presetSubtype="0" fill="hold" grpId="1" nodeType="withEffect">
                                  <p:stCondLst>
                                    <p:cond delay="0"/>
                                  </p:stCondLst>
                                  <p:childTnLst>
                                    <p:animEffect transition="out" filter="fade">
                                      <p:cBhvr>
                                        <p:cTn id="274" dur="500"/>
                                        <p:tgtEl>
                                          <p:spTgt spid="61"/>
                                        </p:tgtEl>
                                      </p:cBhvr>
                                    </p:animEffect>
                                    <p:set>
                                      <p:cBhvr>
                                        <p:cTn id="275" dur="1" fill="hold">
                                          <p:stCondLst>
                                            <p:cond delay="499"/>
                                          </p:stCondLst>
                                        </p:cTn>
                                        <p:tgtEl>
                                          <p:spTgt spid="61"/>
                                        </p:tgtEl>
                                        <p:attrNameLst>
                                          <p:attrName>style.visibility</p:attrName>
                                        </p:attrNameLst>
                                      </p:cBhvr>
                                      <p:to>
                                        <p:strVal val="hidden"/>
                                      </p:to>
                                    </p:se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grpId="0" nodeType="clickEffect">
                                  <p:stCondLst>
                                    <p:cond delay="0"/>
                                  </p:stCondLst>
                                  <p:childTnLst>
                                    <p:set>
                                      <p:cBhvr>
                                        <p:cTn id="279" dur="1" fill="hold">
                                          <p:stCondLst>
                                            <p:cond delay="0"/>
                                          </p:stCondLst>
                                        </p:cTn>
                                        <p:tgtEl>
                                          <p:spTgt spid="69"/>
                                        </p:tgtEl>
                                        <p:attrNameLst>
                                          <p:attrName>style.visibility</p:attrName>
                                        </p:attrNameLst>
                                      </p:cBhvr>
                                      <p:to>
                                        <p:strVal val="visible"/>
                                      </p:to>
                                    </p:set>
                                  </p:childTnLst>
                                </p:cTn>
                              </p:par>
                              <p:par>
                                <p:cTn id="280" presetID="1" presetClass="entr" presetSubtype="0" fill="hold" grpId="0" nodeType="withEffect">
                                  <p:stCondLst>
                                    <p:cond delay="0"/>
                                  </p:stCondLst>
                                  <p:childTnLst>
                                    <p:set>
                                      <p:cBhvr>
                                        <p:cTn id="281" dur="1" fill="hold">
                                          <p:stCondLst>
                                            <p:cond delay="0"/>
                                          </p:stCondLst>
                                        </p:cTn>
                                        <p:tgtEl>
                                          <p:spTgt spid="68"/>
                                        </p:tgtEl>
                                        <p:attrNameLst>
                                          <p:attrName>style.visibility</p:attrName>
                                        </p:attrNameLst>
                                      </p:cBhvr>
                                      <p:to>
                                        <p:strVal val="visible"/>
                                      </p:to>
                                    </p:set>
                                  </p:childTnLst>
                                </p:cTn>
                              </p:par>
                              <p:par>
                                <p:cTn id="282" presetID="26" presetClass="emph" presetSubtype="0" repeatCount="2000" fill="hold" grpId="2" nodeType="withEffect">
                                  <p:stCondLst>
                                    <p:cond delay="0"/>
                                  </p:stCondLst>
                                  <p:childTnLst>
                                    <p:animEffect transition="out" filter="fade">
                                      <p:cBhvr>
                                        <p:cTn id="283" dur="500" tmFilter="0, 0; .2, .5; .8, .5; 1, 0"/>
                                        <p:tgtEl>
                                          <p:spTgt spid="69"/>
                                        </p:tgtEl>
                                      </p:cBhvr>
                                    </p:animEffect>
                                    <p:animScale>
                                      <p:cBhvr>
                                        <p:cTn id="284" dur="250" autoRev="1" fill="hold"/>
                                        <p:tgtEl>
                                          <p:spTgt spid="69"/>
                                        </p:tgtEl>
                                      </p:cBhvr>
                                      <p:by x="105000" y="105000"/>
                                    </p:animScale>
                                  </p:childTnLst>
                                </p:cTn>
                              </p:par>
                              <p:par>
                                <p:cTn id="285" presetID="26" presetClass="emph" presetSubtype="0" repeatCount="2000" fill="hold" grpId="2" nodeType="withEffect">
                                  <p:stCondLst>
                                    <p:cond delay="0"/>
                                  </p:stCondLst>
                                  <p:childTnLst>
                                    <p:animEffect transition="out" filter="fade">
                                      <p:cBhvr>
                                        <p:cTn id="286" dur="500" tmFilter="0, 0; .2, .5; .8, .5; 1, 0"/>
                                        <p:tgtEl>
                                          <p:spTgt spid="68"/>
                                        </p:tgtEl>
                                      </p:cBhvr>
                                    </p:animEffect>
                                    <p:animScale>
                                      <p:cBhvr>
                                        <p:cTn id="287" dur="250" autoRev="1" fill="hold"/>
                                        <p:tgtEl>
                                          <p:spTgt spid="68"/>
                                        </p:tgtEl>
                                      </p:cBhvr>
                                      <p:by x="105000" y="105000"/>
                                    </p:animScale>
                                  </p:childTnLst>
                                </p:cTn>
                              </p:par>
                            </p:childTnLst>
                          </p:cTn>
                        </p:par>
                      </p:childTnLst>
                    </p:cTn>
                  </p:par>
                  <p:par>
                    <p:cTn id="288" fill="hold">
                      <p:stCondLst>
                        <p:cond delay="indefinite"/>
                      </p:stCondLst>
                      <p:childTnLst>
                        <p:par>
                          <p:cTn id="289" fill="hold">
                            <p:stCondLst>
                              <p:cond delay="0"/>
                            </p:stCondLst>
                            <p:childTnLst>
                              <p:par>
                                <p:cTn id="290" presetID="22" presetClass="entr" presetSubtype="8" fill="hold" grpId="0" nodeType="click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8" fill="hold" grpId="0" nodeType="clickEffect">
                                  <p:stCondLst>
                                    <p:cond delay="0"/>
                                  </p:stCondLst>
                                  <p:childTnLst>
                                    <p:set>
                                      <p:cBhvr>
                                        <p:cTn id="296" dur="1" fill="hold">
                                          <p:stCondLst>
                                            <p:cond delay="0"/>
                                          </p:stCondLst>
                                        </p:cTn>
                                        <p:tgtEl>
                                          <p:spTgt spid="71"/>
                                        </p:tgtEl>
                                        <p:attrNameLst>
                                          <p:attrName>style.visibility</p:attrName>
                                        </p:attrNameLst>
                                      </p:cBhvr>
                                      <p:to>
                                        <p:strVal val="visible"/>
                                      </p:to>
                                    </p:set>
                                    <p:animEffect transition="in" filter="wipe(left)">
                                      <p:cBhvr>
                                        <p:cTn id="297" dur="500"/>
                                        <p:tgtEl>
                                          <p:spTgt spid="71"/>
                                        </p:tgtEl>
                                      </p:cBhvr>
                                    </p:animEffect>
                                  </p:childTnLst>
                                </p:cTn>
                              </p:par>
                              <p:par>
                                <p:cTn id="298" presetID="10" presetClass="exit" presetSubtype="0" fill="hold" grpId="1" nodeType="withEffect">
                                  <p:stCondLst>
                                    <p:cond delay="0"/>
                                  </p:stCondLst>
                                  <p:childTnLst>
                                    <p:animEffect transition="out" filter="fade">
                                      <p:cBhvr>
                                        <p:cTn id="299" dur="500"/>
                                        <p:tgtEl>
                                          <p:spTgt spid="69"/>
                                        </p:tgtEl>
                                      </p:cBhvr>
                                    </p:animEffect>
                                    <p:set>
                                      <p:cBhvr>
                                        <p:cTn id="300" dur="1" fill="hold">
                                          <p:stCondLst>
                                            <p:cond delay="499"/>
                                          </p:stCondLst>
                                        </p:cTn>
                                        <p:tgtEl>
                                          <p:spTgt spid="69"/>
                                        </p:tgtEl>
                                        <p:attrNameLst>
                                          <p:attrName>style.visibility</p:attrName>
                                        </p:attrNameLst>
                                      </p:cBhvr>
                                      <p:to>
                                        <p:strVal val="hidden"/>
                                      </p:to>
                                    </p:set>
                                  </p:childTnLst>
                                </p:cTn>
                              </p:par>
                              <p:par>
                                <p:cTn id="301" presetID="10" presetClass="exit" presetSubtype="0" fill="hold" grpId="1" nodeType="withEffect">
                                  <p:stCondLst>
                                    <p:cond delay="0"/>
                                  </p:stCondLst>
                                  <p:childTnLst>
                                    <p:animEffect transition="out" filter="fade">
                                      <p:cBhvr>
                                        <p:cTn id="302" dur="500"/>
                                        <p:tgtEl>
                                          <p:spTgt spid="68"/>
                                        </p:tgtEl>
                                      </p:cBhvr>
                                    </p:animEffect>
                                    <p:set>
                                      <p:cBhvr>
                                        <p:cTn id="303" dur="1" fill="hold">
                                          <p:stCondLst>
                                            <p:cond delay="499"/>
                                          </p:stCondLst>
                                        </p:cTn>
                                        <p:tgtEl>
                                          <p:spTgt spid="68"/>
                                        </p:tgtEl>
                                        <p:attrNameLst>
                                          <p:attrName>style.visibility</p:attrName>
                                        </p:attrNameLst>
                                      </p:cBhvr>
                                      <p:to>
                                        <p:strVal val="hidden"/>
                                      </p:to>
                                    </p:set>
                                  </p:childTnLst>
                                </p:cTn>
                              </p:par>
                            </p:childTnLst>
                          </p:cTn>
                        </p:par>
                      </p:childTnLst>
                    </p:cTn>
                  </p:par>
                  <p:par>
                    <p:cTn id="304" fill="hold">
                      <p:stCondLst>
                        <p:cond delay="indefinite"/>
                      </p:stCondLst>
                      <p:childTnLst>
                        <p:par>
                          <p:cTn id="305" fill="hold">
                            <p:stCondLst>
                              <p:cond delay="0"/>
                            </p:stCondLst>
                            <p:childTnLst>
                              <p:par>
                                <p:cTn id="306" presetID="22" presetClass="entr" presetSubtype="8" fill="hold" grpId="0" nodeType="clickEffect">
                                  <p:stCondLst>
                                    <p:cond delay="0"/>
                                  </p:stCondLst>
                                  <p:childTnLst>
                                    <p:set>
                                      <p:cBhvr>
                                        <p:cTn id="307" dur="1" fill="hold">
                                          <p:stCondLst>
                                            <p:cond delay="0"/>
                                          </p:stCondLst>
                                        </p:cTn>
                                        <p:tgtEl>
                                          <p:spTgt spid="72"/>
                                        </p:tgtEl>
                                        <p:attrNameLst>
                                          <p:attrName>style.visibility</p:attrName>
                                        </p:attrNameLst>
                                      </p:cBhvr>
                                      <p:to>
                                        <p:strVal val="visible"/>
                                      </p:to>
                                    </p:set>
                                    <p:animEffect transition="in" filter="wipe(left)">
                                      <p:cBhvr>
                                        <p:cTn id="308" dur="500"/>
                                        <p:tgtEl>
                                          <p:spTgt spid="72"/>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8" fill="hold" grpId="0" nodeType="clickEffect">
                                  <p:stCondLst>
                                    <p:cond delay="0"/>
                                  </p:stCondLst>
                                  <p:childTnLst>
                                    <p:set>
                                      <p:cBhvr>
                                        <p:cTn id="312" dur="1" fill="hold">
                                          <p:stCondLst>
                                            <p:cond delay="0"/>
                                          </p:stCondLst>
                                        </p:cTn>
                                        <p:tgtEl>
                                          <p:spTgt spid="73"/>
                                        </p:tgtEl>
                                        <p:attrNameLst>
                                          <p:attrName>style.visibility</p:attrName>
                                        </p:attrNameLst>
                                      </p:cBhvr>
                                      <p:to>
                                        <p:strVal val="visible"/>
                                      </p:to>
                                    </p:set>
                                    <p:animEffect transition="in" filter="wipe(left)">
                                      <p:cBhvr>
                                        <p:cTn id="313" dur="500"/>
                                        <p:tgtEl>
                                          <p:spTgt spid="73"/>
                                        </p:tgtEl>
                                      </p:cBhvr>
                                    </p:animEffect>
                                  </p:childTnLst>
                                </p:cTn>
                              </p:par>
                            </p:childTnLst>
                          </p:cTn>
                        </p:par>
                      </p:childTnLst>
                    </p:cTn>
                  </p:par>
                  <p:par>
                    <p:cTn id="314" fill="hold">
                      <p:stCondLst>
                        <p:cond delay="indefinite"/>
                      </p:stCondLst>
                      <p:childTnLst>
                        <p:par>
                          <p:cTn id="315" fill="hold">
                            <p:stCondLst>
                              <p:cond delay="0"/>
                            </p:stCondLst>
                            <p:childTnLst>
                              <p:par>
                                <p:cTn id="316" presetID="22" presetClass="entr" presetSubtype="8" fill="hold" grpId="0" nodeType="clickEffect">
                                  <p:stCondLst>
                                    <p:cond delay="0"/>
                                  </p:stCondLst>
                                  <p:childTnLst>
                                    <p:set>
                                      <p:cBhvr>
                                        <p:cTn id="317" dur="1" fill="hold">
                                          <p:stCondLst>
                                            <p:cond delay="0"/>
                                          </p:stCondLst>
                                        </p:cTn>
                                        <p:tgtEl>
                                          <p:spTgt spid="74"/>
                                        </p:tgtEl>
                                        <p:attrNameLst>
                                          <p:attrName>style.visibility</p:attrName>
                                        </p:attrNameLst>
                                      </p:cBhvr>
                                      <p:to>
                                        <p:strVal val="visible"/>
                                      </p:to>
                                    </p:set>
                                    <p:animEffect transition="in" filter="wipe(left)">
                                      <p:cBhvr>
                                        <p:cTn id="318" dur="500"/>
                                        <p:tgtEl>
                                          <p:spTgt spid="74"/>
                                        </p:tgtEl>
                                      </p:cBhvr>
                                    </p:animEffect>
                                  </p:childTnLst>
                                </p:cTn>
                              </p:par>
                              <p:par>
                                <p:cTn id="319" presetID="10" presetClass="exit" presetSubtype="0" fill="hold" grpId="1" nodeType="withEffect">
                                  <p:stCondLst>
                                    <p:cond delay="0"/>
                                  </p:stCondLst>
                                  <p:childTnLst>
                                    <p:animEffect transition="out" filter="fade">
                                      <p:cBhvr>
                                        <p:cTn id="320" dur="500"/>
                                        <p:tgtEl>
                                          <p:spTgt spid="72"/>
                                        </p:tgtEl>
                                      </p:cBhvr>
                                    </p:animEffect>
                                    <p:set>
                                      <p:cBhvr>
                                        <p:cTn id="321" dur="1" fill="hold">
                                          <p:stCondLst>
                                            <p:cond delay="499"/>
                                          </p:stCondLst>
                                        </p:cTn>
                                        <p:tgtEl>
                                          <p:spTgt spid="72"/>
                                        </p:tgtEl>
                                        <p:attrNameLst>
                                          <p:attrName>style.visibility</p:attrName>
                                        </p:attrNameLst>
                                      </p:cBhvr>
                                      <p:to>
                                        <p:strVal val="hidden"/>
                                      </p:to>
                                    </p:set>
                                  </p:childTnLst>
                                </p:cTn>
                              </p:par>
                            </p:childTnLst>
                          </p:cTn>
                        </p:par>
                      </p:childTnLst>
                    </p:cTn>
                  </p:par>
                  <p:par>
                    <p:cTn id="322" fill="hold">
                      <p:stCondLst>
                        <p:cond delay="indefinite"/>
                      </p:stCondLst>
                      <p:childTnLst>
                        <p:par>
                          <p:cTn id="323" fill="hold">
                            <p:stCondLst>
                              <p:cond delay="0"/>
                            </p:stCondLst>
                            <p:childTnLst>
                              <p:par>
                                <p:cTn id="324" presetID="22" presetClass="entr" presetSubtype="8" fill="hold" grpId="0" nodeType="clickEffect">
                                  <p:stCondLst>
                                    <p:cond delay="0"/>
                                  </p:stCondLst>
                                  <p:childTnLst>
                                    <p:set>
                                      <p:cBhvr>
                                        <p:cTn id="325" dur="1" fill="hold">
                                          <p:stCondLst>
                                            <p:cond delay="0"/>
                                          </p:stCondLst>
                                        </p:cTn>
                                        <p:tgtEl>
                                          <p:spTgt spid="75"/>
                                        </p:tgtEl>
                                        <p:attrNameLst>
                                          <p:attrName>style.visibility</p:attrName>
                                        </p:attrNameLst>
                                      </p:cBhvr>
                                      <p:to>
                                        <p:strVal val="visible"/>
                                      </p:to>
                                    </p:set>
                                    <p:animEffect transition="in" filter="wipe(left)">
                                      <p:cBhvr>
                                        <p:cTn id="326" dur="500"/>
                                        <p:tgtEl>
                                          <p:spTgt spid="75"/>
                                        </p:tgtEl>
                                      </p:cBhvr>
                                    </p:animEffect>
                                  </p:childTnLst>
                                </p:cTn>
                              </p:par>
                              <p:par>
                                <p:cTn id="327" presetID="22" presetClass="entr" presetSubtype="8" fill="hold" grpId="0" nodeType="withEffect">
                                  <p:stCondLst>
                                    <p:cond delay="0"/>
                                  </p:stCondLst>
                                  <p:childTnLst>
                                    <p:set>
                                      <p:cBhvr>
                                        <p:cTn id="328" dur="1" fill="hold">
                                          <p:stCondLst>
                                            <p:cond delay="0"/>
                                          </p:stCondLst>
                                        </p:cTn>
                                        <p:tgtEl>
                                          <p:spTgt spid="76"/>
                                        </p:tgtEl>
                                        <p:attrNameLst>
                                          <p:attrName>style.visibility</p:attrName>
                                        </p:attrNameLst>
                                      </p:cBhvr>
                                      <p:to>
                                        <p:strVal val="visible"/>
                                      </p:to>
                                    </p:set>
                                    <p:animEffect transition="in" filter="wipe(left)">
                                      <p:cBhvr>
                                        <p:cTn id="329" dur="500"/>
                                        <p:tgtEl>
                                          <p:spTgt spid="76"/>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8" fill="hold" grpId="0" nodeType="clickEffect">
                                  <p:stCondLst>
                                    <p:cond delay="0"/>
                                  </p:stCondLst>
                                  <p:childTnLst>
                                    <p:set>
                                      <p:cBhvr>
                                        <p:cTn id="333" dur="1" fill="hold">
                                          <p:stCondLst>
                                            <p:cond delay="0"/>
                                          </p:stCondLst>
                                        </p:cTn>
                                        <p:tgtEl>
                                          <p:spTgt spid="77"/>
                                        </p:tgtEl>
                                        <p:attrNameLst>
                                          <p:attrName>style.visibility</p:attrName>
                                        </p:attrNameLst>
                                      </p:cBhvr>
                                      <p:to>
                                        <p:strVal val="visible"/>
                                      </p:to>
                                    </p:set>
                                    <p:animEffect transition="in" filter="wipe(left)">
                                      <p:cBhvr>
                                        <p:cTn id="334" dur="500"/>
                                        <p:tgtEl>
                                          <p:spTgt spid="77"/>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8" fill="hold" grpId="0" nodeType="clickEffect">
                                  <p:stCondLst>
                                    <p:cond delay="0"/>
                                  </p:stCondLst>
                                  <p:childTnLst>
                                    <p:set>
                                      <p:cBhvr>
                                        <p:cTn id="338" dur="1" fill="hold">
                                          <p:stCondLst>
                                            <p:cond delay="0"/>
                                          </p:stCondLst>
                                        </p:cTn>
                                        <p:tgtEl>
                                          <p:spTgt spid="78"/>
                                        </p:tgtEl>
                                        <p:attrNameLst>
                                          <p:attrName>style.visibility</p:attrName>
                                        </p:attrNameLst>
                                      </p:cBhvr>
                                      <p:to>
                                        <p:strVal val="visible"/>
                                      </p:to>
                                    </p:set>
                                    <p:animEffect transition="in" filter="wipe(left)">
                                      <p:cBhvr>
                                        <p:cTn id="339" dur="500"/>
                                        <p:tgtEl>
                                          <p:spTgt spid="78"/>
                                        </p:tgtEl>
                                      </p:cBhvr>
                                    </p:animEffect>
                                  </p:childTnLst>
                                </p:cTn>
                              </p:par>
                              <p:par>
                                <p:cTn id="340" presetID="10" presetClass="exit" presetSubtype="0" fill="hold" grpId="1" nodeType="withEffect">
                                  <p:stCondLst>
                                    <p:cond delay="0"/>
                                  </p:stCondLst>
                                  <p:childTnLst>
                                    <p:animEffect transition="out" filter="fade">
                                      <p:cBhvr>
                                        <p:cTn id="341" dur="500"/>
                                        <p:tgtEl>
                                          <p:spTgt spid="75"/>
                                        </p:tgtEl>
                                      </p:cBhvr>
                                    </p:animEffect>
                                    <p:set>
                                      <p:cBhvr>
                                        <p:cTn id="342" dur="1" fill="hold">
                                          <p:stCondLst>
                                            <p:cond delay="499"/>
                                          </p:stCondLst>
                                        </p:cTn>
                                        <p:tgtEl>
                                          <p:spTgt spid="75"/>
                                        </p:tgtEl>
                                        <p:attrNameLst>
                                          <p:attrName>style.visibility</p:attrName>
                                        </p:attrNameLst>
                                      </p:cBhvr>
                                      <p:to>
                                        <p:strVal val="hidden"/>
                                      </p:to>
                                    </p:set>
                                  </p:childTnLst>
                                </p:cTn>
                              </p:par>
                              <p:par>
                                <p:cTn id="343" presetID="10" presetClass="exit" presetSubtype="0" fill="hold" grpId="1" nodeType="withEffect">
                                  <p:stCondLst>
                                    <p:cond delay="0"/>
                                  </p:stCondLst>
                                  <p:childTnLst>
                                    <p:animEffect transition="out" filter="fade">
                                      <p:cBhvr>
                                        <p:cTn id="344" dur="500"/>
                                        <p:tgtEl>
                                          <p:spTgt spid="76"/>
                                        </p:tgtEl>
                                      </p:cBhvr>
                                    </p:animEffect>
                                    <p:set>
                                      <p:cBhvr>
                                        <p:cTn id="345" dur="1" fill="hold">
                                          <p:stCondLst>
                                            <p:cond delay="499"/>
                                          </p:stCondLst>
                                        </p:cTn>
                                        <p:tgtEl>
                                          <p:spTgt spid="76"/>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22" presetClass="entr" presetSubtype="8" fill="hold" grpId="0" nodeType="clickEffect">
                                  <p:stCondLst>
                                    <p:cond delay="0"/>
                                  </p:stCondLst>
                                  <p:childTnLst>
                                    <p:set>
                                      <p:cBhvr>
                                        <p:cTn id="349" dur="1" fill="hold">
                                          <p:stCondLst>
                                            <p:cond delay="0"/>
                                          </p:stCondLst>
                                        </p:cTn>
                                        <p:tgtEl>
                                          <p:spTgt spid="79"/>
                                        </p:tgtEl>
                                        <p:attrNameLst>
                                          <p:attrName>style.visibility</p:attrName>
                                        </p:attrNameLst>
                                      </p:cBhvr>
                                      <p:to>
                                        <p:strVal val="visible"/>
                                      </p:to>
                                    </p:set>
                                    <p:animEffect transition="in" filter="wipe(left)">
                                      <p:cBhvr>
                                        <p:cTn id="350" dur="500"/>
                                        <p:tgtEl>
                                          <p:spTgt spid="79"/>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8" fill="hold" grpId="0" nodeType="clickEffect">
                                  <p:stCondLst>
                                    <p:cond delay="0"/>
                                  </p:stCondLst>
                                  <p:childTnLst>
                                    <p:set>
                                      <p:cBhvr>
                                        <p:cTn id="354" dur="1" fill="hold">
                                          <p:stCondLst>
                                            <p:cond delay="0"/>
                                          </p:stCondLst>
                                        </p:cTn>
                                        <p:tgtEl>
                                          <p:spTgt spid="80"/>
                                        </p:tgtEl>
                                        <p:attrNameLst>
                                          <p:attrName>style.visibility</p:attrName>
                                        </p:attrNameLst>
                                      </p:cBhvr>
                                      <p:to>
                                        <p:strVal val="visible"/>
                                      </p:to>
                                    </p:set>
                                    <p:animEffect transition="in" filter="wipe(left)">
                                      <p:cBhvr>
                                        <p:cTn id="355" dur="500"/>
                                        <p:tgtEl>
                                          <p:spTgt spid="80"/>
                                        </p:tgtEl>
                                      </p:cBhvr>
                                    </p:animEffect>
                                  </p:childTnLst>
                                </p:cTn>
                              </p:par>
                            </p:childTnLst>
                          </p:cTn>
                        </p:par>
                      </p:childTnLst>
                    </p:cTn>
                  </p:par>
                  <p:par>
                    <p:cTn id="356" fill="hold">
                      <p:stCondLst>
                        <p:cond delay="indefinite"/>
                      </p:stCondLst>
                      <p:childTnLst>
                        <p:par>
                          <p:cTn id="357" fill="hold">
                            <p:stCondLst>
                              <p:cond delay="0"/>
                            </p:stCondLst>
                            <p:childTnLst>
                              <p:par>
                                <p:cTn id="358" presetID="22" presetClass="entr" presetSubtype="8" fill="hold" grpId="0" nodeType="clickEffect">
                                  <p:stCondLst>
                                    <p:cond delay="0"/>
                                  </p:stCondLst>
                                  <p:childTnLst>
                                    <p:set>
                                      <p:cBhvr>
                                        <p:cTn id="359" dur="1" fill="hold">
                                          <p:stCondLst>
                                            <p:cond delay="0"/>
                                          </p:stCondLst>
                                        </p:cTn>
                                        <p:tgtEl>
                                          <p:spTgt spid="82"/>
                                        </p:tgtEl>
                                        <p:attrNameLst>
                                          <p:attrName>style.visibility</p:attrName>
                                        </p:attrNameLst>
                                      </p:cBhvr>
                                      <p:to>
                                        <p:strVal val="visible"/>
                                      </p:to>
                                    </p:set>
                                    <p:animEffect transition="in" filter="wipe(left)">
                                      <p:cBhvr>
                                        <p:cTn id="360" dur="500"/>
                                        <p:tgtEl>
                                          <p:spTgt spid="82"/>
                                        </p:tgtEl>
                                      </p:cBhvr>
                                    </p:animEffect>
                                  </p:childTnLst>
                                </p:cTn>
                              </p:par>
                              <p:par>
                                <p:cTn id="361" presetID="10" presetClass="exit" presetSubtype="0" fill="hold" grpId="1" nodeType="withEffect">
                                  <p:stCondLst>
                                    <p:cond delay="0"/>
                                  </p:stCondLst>
                                  <p:childTnLst>
                                    <p:animEffect transition="out" filter="fade">
                                      <p:cBhvr>
                                        <p:cTn id="362" dur="500"/>
                                        <p:tgtEl>
                                          <p:spTgt spid="82"/>
                                        </p:tgtEl>
                                      </p:cBhvr>
                                    </p:animEffect>
                                    <p:set>
                                      <p:cBhvr>
                                        <p:cTn id="363" dur="1" fill="hold">
                                          <p:stCondLst>
                                            <p:cond delay="499"/>
                                          </p:stCondLst>
                                        </p:cTn>
                                        <p:tgtEl>
                                          <p:spTgt spid="82"/>
                                        </p:tgtEl>
                                        <p:attrNameLst>
                                          <p:attrName>style.visibility</p:attrName>
                                        </p:attrNameLst>
                                      </p:cBhvr>
                                      <p:to>
                                        <p:strVal val="hidden"/>
                                      </p:to>
                                    </p:set>
                                  </p:childTnLst>
                                </p:cTn>
                              </p:par>
                            </p:childTnLst>
                          </p:cTn>
                        </p:par>
                      </p:childTnLst>
                    </p:cTn>
                  </p:par>
                  <p:par>
                    <p:cTn id="364" fill="hold">
                      <p:stCondLst>
                        <p:cond delay="indefinite"/>
                      </p:stCondLst>
                      <p:childTnLst>
                        <p:par>
                          <p:cTn id="365" fill="hold">
                            <p:stCondLst>
                              <p:cond delay="0"/>
                            </p:stCondLst>
                            <p:childTnLst>
                              <p:par>
                                <p:cTn id="366" presetID="22" presetClass="entr" presetSubtype="8" fill="hold" grpId="0" nodeType="clickEffect">
                                  <p:stCondLst>
                                    <p:cond delay="0"/>
                                  </p:stCondLst>
                                  <p:childTnLst>
                                    <p:set>
                                      <p:cBhvr>
                                        <p:cTn id="367" dur="1" fill="hold">
                                          <p:stCondLst>
                                            <p:cond delay="0"/>
                                          </p:stCondLst>
                                        </p:cTn>
                                        <p:tgtEl>
                                          <p:spTgt spid="86"/>
                                        </p:tgtEl>
                                        <p:attrNameLst>
                                          <p:attrName>style.visibility</p:attrName>
                                        </p:attrNameLst>
                                      </p:cBhvr>
                                      <p:to>
                                        <p:strVal val="visible"/>
                                      </p:to>
                                    </p:set>
                                    <p:animEffect transition="in" filter="wipe(left)">
                                      <p:cBhvr>
                                        <p:cTn id="368" dur="500"/>
                                        <p:tgtEl>
                                          <p:spTgt spid="86"/>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8" fill="hold" grpId="0" nodeType="clickEffect">
                                  <p:stCondLst>
                                    <p:cond delay="0"/>
                                  </p:stCondLst>
                                  <p:childTnLst>
                                    <p:set>
                                      <p:cBhvr>
                                        <p:cTn id="372" dur="1" fill="hold">
                                          <p:stCondLst>
                                            <p:cond delay="0"/>
                                          </p:stCondLst>
                                        </p:cTn>
                                        <p:tgtEl>
                                          <p:spTgt spid="87"/>
                                        </p:tgtEl>
                                        <p:attrNameLst>
                                          <p:attrName>style.visibility</p:attrName>
                                        </p:attrNameLst>
                                      </p:cBhvr>
                                      <p:to>
                                        <p:strVal val="visible"/>
                                      </p:to>
                                    </p:set>
                                    <p:animEffect transition="in" filter="wipe(left)">
                                      <p:cBhvr>
                                        <p:cTn id="373" dur="500"/>
                                        <p:tgtEl>
                                          <p:spTgt spid="87"/>
                                        </p:tgtEl>
                                      </p:cBhvr>
                                    </p:animEffect>
                                  </p:childTnLst>
                                </p:cTn>
                              </p:par>
                            </p:childTnLst>
                          </p:cTn>
                        </p:par>
                      </p:childTnLst>
                    </p:cTn>
                  </p:par>
                  <p:par>
                    <p:cTn id="374" fill="hold">
                      <p:stCondLst>
                        <p:cond delay="indefinite"/>
                      </p:stCondLst>
                      <p:childTnLst>
                        <p:par>
                          <p:cTn id="375" fill="hold">
                            <p:stCondLst>
                              <p:cond delay="0"/>
                            </p:stCondLst>
                            <p:childTnLst>
                              <p:par>
                                <p:cTn id="376" presetID="1" presetClass="entr" presetSubtype="0" fill="hold" grpId="0" nodeType="clickEffect">
                                  <p:stCondLst>
                                    <p:cond delay="0"/>
                                  </p:stCondLst>
                                  <p:childTnLst>
                                    <p:set>
                                      <p:cBhvr>
                                        <p:cTn id="377" dur="1" fill="hold">
                                          <p:stCondLst>
                                            <p:cond delay="0"/>
                                          </p:stCondLst>
                                        </p:cTn>
                                        <p:tgtEl>
                                          <p:spTgt spid="85"/>
                                        </p:tgtEl>
                                        <p:attrNameLst>
                                          <p:attrName>style.visibility</p:attrName>
                                        </p:attrNameLst>
                                      </p:cBhvr>
                                      <p:to>
                                        <p:strVal val="visible"/>
                                      </p:to>
                                    </p:set>
                                  </p:childTnLst>
                                </p:cTn>
                              </p:par>
                              <p:par>
                                <p:cTn id="378" presetID="1" presetClass="entr" presetSubtype="0" fill="hold" grpId="0" nodeType="withEffect">
                                  <p:stCondLst>
                                    <p:cond delay="0"/>
                                  </p:stCondLst>
                                  <p:childTnLst>
                                    <p:set>
                                      <p:cBhvr>
                                        <p:cTn id="379" dur="1" fill="hold">
                                          <p:stCondLst>
                                            <p:cond delay="0"/>
                                          </p:stCondLst>
                                        </p:cTn>
                                        <p:tgtEl>
                                          <p:spTgt spid="84"/>
                                        </p:tgtEl>
                                        <p:attrNameLst>
                                          <p:attrName>style.visibility</p:attrName>
                                        </p:attrNameLst>
                                      </p:cBhvr>
                                      <p:to>
                                        <p:strVal val="visible"/>
                                      </p:to>
                                    </p:set>
                                  </p:childTnLst>
                                </p:cTn>
                              </p:par>
                              <p:par>
                                <p:cTn id="380" presetID="26" presetClass="emph" presetSubtype="0" repeatCount="2000" fill="hold" grpId="2" nodeType="withEffect">
                                  <p:stCondLst>
                                    <p:cond delay="0"/>
                                  </p:stCondLst>
                                  <p:childTnLst>
                                    <p:animEffect transition="out" filter="fade">
                                      <p:cBhvr>
                                        <p:cTn id="381" dur="500" tmFilter="0, 0; .2, .5; .8, .5; 1, 0"/>
                                        <p:tgtEl>
                                          <p:spTgt spid="85"/>
                                        </p:tgtEl>
                                      </p:cBhvr>
                                    </p:animEffect>
                                    <p:animScale>
                                      <p:cBhvr>
                                        <p:cTn id="382" dur="250" autoRev="1" fill="hold"/>
                                        <p:tgtEl>
                                          <p:spTgt spid="85"/>
                                        </p:tgtEl>
                                      </p:cBhvr>
                                      <p:by x="105000" y="105000"/>
                                    </p:animScale>
                                  </p:childTnLst>
                                </p:cTn>
                              </p:par>
                              <p:par>
                                <p:cTn id="383" presetID="26" presetClass="emph" presetSubtype="0" repeatCount="2000" fill="hold" grpId="2" nodeType="withEffect">
                                  <p:stCondLst>
                                    <p:cond delay="0"/>
                                  </p:stCondLst>
                                  <p:childTnLst>
                                    <p:animEffect transition="out" filter="fade">
                                      <p:cBhvr>
                                        <p:cTn id="384" dur="500" tmFilter="0, 0; .2, .5; .8, .5; 1, 0"/>
                                        <p:tgtEl>
                                          <p:spTgt spid="84"/>
                                        </p:tgtEl>
                                      </p:cBhvr>
                                    </p:animEffect>
                                    <p:animScale>
                                      <p:cBhvr>
                                        <p:cTn id="385" dur="250" autoRev="1" fill="hold"/>
                                        <p:tgtEl>
                                          <p:spTgt spid="84"/>
                                        </p:tgtEl>
                                      </p:cBhvr>
                                      <p:by x="105000" y="105000"/>
                                    </p:animScale>
                                  </p:childTnLst>
                                </p:cTn>
                              </p:par>
                            </p:childTnLst>
                          </p:cTn>
                        </p:par>
                      </p:childTnLst>
                    </p:cTn>
                  </p:par>
                  <p:par>
                    <p:cTn id="386" fill="hold">
                      <p:stCondLst>
                        <p:cond delay="indefinite"/>
                      </p:stCondLst>
                      <p:childTnLst>
                        <p:par>
                          <p:cTn id="387" fill="hold">
                            <p:stCondLst>
                              <p:cond delay="0"/>
                            </p:stCondLst>
                            <p:childTnLst>
                              <p:par>
                                <p:cTn id="388" presetID="22" presetClass="entr" presetSubtype="8" fill="hold" grpId="0" nodeType="clickEffect">
                                  <p:stCondLst>
                                    <p:cond delay="0"/>
                                  </p:stCondLst>
                                  <p:childTnLst>
                                    <p:set>
                                      <p:cBhvr>
                                        <p:cTn id="389" dur="1" fill="hold">
                                          <p:stCondLst>
                                            <p:cond delay="0"/>
                                          </p:stCondLst>
                                        </p:cTn>
                                        <p:tgtEl>
                                          <p:spTgt spid="90"/>
                                        </p:tgtEl>
                                        <p:attrNameLst>
                                          <p:attrName>style.visibility</p:attrName>
                                        </p:attrNameLst>
                                      </p:cBhvr>
                                      <p:to>
                                        <p:strVal val="visible"/>
                                      </p:to>
                                    </p:set>
                                    <p:animEffect transition="in" filter="wipe(left)">
                                      <p:cBhvr>
                                        <p:cTn id="390" dur="500"/>
                                        <p:tgtEl>
                                          <p:spTgt spid="90"/>
                                        </p:tgtEl>
                                      </p:cBhvr>
                                    </p:animEffect>
                                  </p:childTnLst>
                                </p:cTn>
                              </p:par>
                            </p:childTnLst>
                          </p:cTn>
                        </p:par>
                      </p:childTnLst>
                    </p:cTn>
                  </p:par>
                  <p:par>
                    <p:cTn id="391" fill="hold">
                      <p:stCondLst>
                        <p:cond delay="indefinite"/>
                      </p:stCondLst>
                      <p:childTnLst>
                        <p:par>
                          <p:cTn id="392" fill="hold">
                            <p:stCondLst>
                              <p:cond delay="0"/>
                            </p:stCondLst>
                            <p:childTnLst>
                              <p:par>
                                <p:cTn id="393" presetID="1" presetClass="entr" presetSubtype="0" fill="hold" grpId="0" nodeType="clickEffect">
                                  <p:stCondLst>
                                    <p:cond delay="0"/>
                                  </p:stCondLst>
                                  <p:childTnLst>
                                    <p:set>
                                      <p:cBhvr>
                                        <p:cTn id="394" dur="1" fill="hold">
                                          <p:stCondLst>
                                            <p:cond delay="0"/>
                                          </p:stCondLst>
                                        </p:cTn>
                                        <p:tgtEl>
                                          <p:spTgt spid="89"/>
                                        </p:tgtEl>
                                        <p:attrNameLst>
                                          <p:attrName>style.visibility</p:attrName>
                                        </p:attrNameLst>
                                      </p:cBhvr>
                                      <p:to>
                                        <p:strVal val="visible"/>
                                      </p:to>
                                    </p:set>
                                  </p:childTnLst>
                                </p:cTn>
                              </p:par>
                              <p:par>
                                <p:cTn id="395" presetID="1" presetClass="entr" presetSubtype="0" fill="hold" grpId="0" nodeType="withEffect">
                                  <p:stCondLst>
                                    <p:cond delay="0"/>
                                  </p:stCondLst>
                                  <p:childTnLst>
                                    <p:set>
                                      <p:cBhvr>
                                        <p:cTn id="396" dur="1" fill="hold">
                                          <p:stCondLst>
                                            <p:cond delay="0"/>
                                          </p:stCondLst>
                                        </p:cTn>
                                        <p:tgtEl>
                                          <p:spTgt spid="88"/>
                                        </p:tgtEl>
                                        <p:attrNameLst>
                                          <p:attrName>style.visibility</p:attrName>
                                        </p:attrNameLst>
                                      </p:cBhvr>
                                      <p:to>
                                        <p:strVal val="visible"/>
                                      </p:to>
                                    </p:set>
                                  </p:childTnLst>
                                </p:cTn>
                              </p:par>
                              <p:par>
                                <p:cTn id="397" presetID="26" presetClass="emph" presetSubtype="0" repeatCount="2000" fill="hold" grpId="2" nodeType="withEffect">
                                  <p:stCondLst>
                                    <p:cond delay="0"/>
                                  </p:stCondLst>
                                  <p:childTnLst>
                                    <p:animEffect transition="out" filter="fade">
                                      <p:cBhvr>
                                        <p:cTn id="398" dur="500" tmFilter="0, 0; .2, .5; .8, .5; 1, 0"/>
                                        <p:tgtEl>
                                          <p:spTgt spid="89"/>
                                        </p:tgtEl>
                                      </p:cBhvr>
                                    </p:animEffect>
                                    <p:animScale>
                                      <p:cBhvr>
                                        <p:cTn id="399" dur="250" autoRev="1" fill="hold"/>
                                        <p:tgtEl>
                                          <p:spTgt spid="89"/>
                                        </p:tgtEl>
                                      </p:cBhvr>
                                      <p:by x="105000" y="105000"/>
                                    </p:animScale>
                                  </p:childTnLst>
                                </p:cTn>
                              </p:par>
                              <p:par>
                                <p:cTn id="400" presetID="26" presetClass="emph" presetSubtype="0" repeatCount="2000" fill="hold" grpId="2" nodeType="withEffect">
                                  <p:stCondLst>
                                    <p:cond delay="0"/>
                                  </p:stCondLst>
                                  <p:childTnLst>
                                    <p:animEffect transition="out" filter="fade">
                                      <p:cBhvr>
                                        <p:cTn id="401" dur="500" tmFilter="0, 0; .2, .5; .8, .5; 1, 0"/>
                                        <p:tgtEl>
                                          <p:spTgt spid="88"/>
                                        </p:tgtEl>
                                      </p:cBhvr>
                                    </p:animEffect>
                                    <p:animScale>
                                      <p:cBhvr>
                                        <p:cTn id="402" dur="250" autoRev="1" fill="hold"/>
                                        <p:tgtEl>
                                          <p:spTgt spid="88"/>
                                        </p:tgtEl>
                                      </p:cBhvr>
                                      <p:by x="105000" y="105000"/>
                                    </p:animScale>
                                  </p:childTnLst>
                                </p:cTn>
                              </p:par>
                              <p:par>
                                <p:cTn id="403" presetID="10" presetClass="exit" presetSubtype="0" fill="hold" grpId="1" nodeType="withEffect">
                                  <p:stCondLst>
                                    <p:cond delay="0"/>
                                  </p:stCondLst>
                                  <p:childTnLst>
                                    <p:animEffect transition="out" filter="fade">
                                      <p:cBhvr>
                                        <p:cTn id="404" dur="500"/>
                                        <p:tgtEl>
                                          <p:spTgt spid="85"/>
                                        </p:tgtEl>
                                      </p:cBhvr>
                                    </p:animEffect>
                                    <p:set>
                                      <p:cBhvr>
                                        <p:cTn id="405" dur="1" fill="hold">
                                          <p:stCondLst>
                                            <p:cond delay="499"/>
                                          </p:stCondLst>
                                        </p:cTn>
                                        <p:tgtEl>
                                          <p:spTgt spid="85"/>
                                        </p:tgtEl>
                                        <p:attrNameLst>
                                          <p:attrName>style.visibility</p:attrName>
                                        </p:attrNameLst>
                                      </p:cBhvr>
                                      <p:to>
                                        <p:strVal val="hidden"/>
                                      </p:to>
                                    </p:set>
                                  </p:childTnLst>
                                </p:cTn>
                              </p:par>
                              <p:par>
                                <p:cTn id="406" presetID="10" presetClass="exit" presetSubtype="0" fill="hold" grpId="1" nodeType="withEffect">
                                  <p:stCondLst>
                                    <p:cond delay="0"/>
                                  </p:stCondLst>
                                  <p:childTnLst>
                                    <p:animEffect transition="out" filter="fade">
                                      <p:cBhvr>
                                        <p:cTn id="407" dur="500"/>
                                        <p:tgtEl>
                                          <p:spTgt spid="84"/>
                                        </p:tgtEl>
                                      </p:cBhvr>
                                    </p:animEffect>
                                    <p:set>
                                      <p:cBhvr>
                                        <p:cTn id="408" dur="1" fill="hold">
                                          <p:stCondLst>
                                            <p:cond delay="499"/>
                                          </p:stCondLst>
                                        </p:cTn>
                                        <p:tgtEl>
                                          <p:spTgt spid="84"/>
                                        </p:tgtEl>
                                        <p:attrNameLst>
                                          <p:attrName>style.visibility</p:attrName>
                                        </p:attrNameLst>
                                      </p:cBhvr>
                                      <p:to>
                                        <p:strVal val="hidden"/>
                                      </p:to>
                                    </p:set>
                                  </p:childTnLst>
                                </p:cTn>
                              </p:par>
                            </p:childTnLst>
                          </p:cTn>
                        </p:par>
                      </p:childTnLst>
                    </p:cTn>
                  </p:par>
                  <p:par>
                    <p:cTn id="409" fill="hold">
                      <p:stCondLst>
                        <p:cond delay="indefinite"/>
                      </p:stCondLst>
                      <p:childTnLst>
                        <p:par>
                          <p:cTn id="410" fill="hold">
                            <p:stCondLst>
                              <p:cond delay="0"/>
                            </p:stCondLst>
                            <p:childTnLst>
                              <p:par>
                                <p:cTn id="411" presetID="22" presetClass="entr" presetSubtype="8" fill="hold" grpId="0" nodeType="clickEffect">
                                  <p:stCondLst>
                                    <p:cond delay="0"/>
                                  </p:stCondLst>
                                  <p:childTnLst>
                                    <p:set>
                                      <p:cBhvr>
                                        <p:cTn id="412" dur="1" fill="hold">
                                          <p:stCondLst>
                                            <p:cond delay="0"/>
                                          </p:stCondLst>
                                        </p:cTn>
                                        <p:tgtEl>
                                          <p:spTgt spid="91"/>
                                        </p:tgtEl>
                                        <p:attrNameLst>
                                          <p:attrName>style.visibility</p:attrName>
                                        </p:attrNameLst>
                                      </p:cBhvr>
                                      <p:to>
                                        <p:strVal val="visible"/>
                                      </p:to>
                                    </p:set>
                                    <p:animEffect transition="in" filter="wipe(left)">
                                      <p:cBhvr>
                                        <p:cTn id="413" dur="500"/>
                                        <p:tgtEl>
                                          <p:spTgt spid="91"/>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8" fill="hold" grpId="0" nodeType="clickEffect">
                                  <p:stCondLst>
                                    <p:cond delay="0"/>
                                  </p:stCondLst>
                                  <p:childTnLst>
                                    <p:set>
                                      <p:cBhvr>
                                        <p:cTn id="417" dur="1" fill="hold">
                                          <p:stCondLst>
                                            <p:cond delay="0"/>
                                          </p:stCondLst>
                                        </p:cTn>
                                        <p:tgtEl>
                                          <p:spTgt spid="92"/>
                                        </p:tgtEl>
                                        <p:attrNameLst>
                                          <p:attrName>style.visibility</p:attrName>
                                        </p:attrNameLst>
                                      </p:cBhvr>
                                      <p:to>
                                        <p:strVal val="visible"/>
                                      </p:to>
                                    </p:set>
                                    <p:animEffect transition="in" filter="wipe(left)">
                                      <p:cBhvr>
                                        <p:cTn id="418" dur="500"/>
                                        <p:tgtEl>
                                          <p:spTgt spid="92"/>
                                        </p:tgtEl>
                                      </p:cBhvr>
                                    </p:animEffect>
                                  </p:childTnLst>
                                </p:cTn>
                              </p:par>
                              <p:par>
                                <p:cTn id="419" presetID="10" presetClass="exit" presetSubtype="0" fill="hold" grpId="1" nodeType="withEffect">
                                  <p:stCondLst>
                                    <p:cond delay="0"/>
                                  </p:stCondLst>
                                  <p:childTnLst>
                                    <p:animEffect transition="out" filter="fade">
                                      <p:cBhvr>
                                        <p:cTn id="420" dur="500"/>
                                        <p:tgtEl>
                                          <p:spTgt spid="89"/>
                                        </p:tgtEl>
                                      </p:cBhvr>
                                    </p:animEffect>
                                    <p:set>
                                      <p:cBhvr>
                                        <p:cTn id="421" dur="1" fill="hold">
                                          <p:stCondLst>
                                            <p:cond delay="499"/>
                                          </p:stCondLst>
                                        </p:cTn>
                                        <p:tgtEl>
                                          <p:spTgt spid="89"/>
                                        </p:tgtEl>
                                        <p:attrNameLst>
                                          <p:attrName>style.visibility</p:attrName>
                                        </p:attrNameLst>
                                      </p:cBhvr>
                                      <p:to>
                                        <p:strVal val="hidden"/>
                                      </p:to>
                                    </p:set>
                                  </p:childTnLst>
                                </p:cTn>
                              </p:par>
                              <p:par>
                                <p:cTn id="422" presetID="10" presetClass="exit" presetSubtype="0" fill="hold" grpId="1" nodeType="withEffect">
                                  <p:stCondLst>
                                    <p:cond delay="0"/>
                                  </p:stCondLst>
                                  <p:childTnLst>
                                    <p:animEffect transition="out" filter="fade">
                                      <p:cBhvr>
                                        <p:cTn id="423" dur="500"/>
                                        <p:tgtEl>
                                          <p:spTgt spid="88"/>
                                        </p:tgtEl>
                                      </p:cBhvr>
                                    </p:animEffect>
                                    <p:set>
                                      <p:cBhvr>
                                        <p:cTn id="424" dur="1" fill="hold">
                                          <p:stCondLst>
                                            <p:cond delay="499"/>
                                          </p:stCondLst>
                                        </p:cTn>
                                        <p:tgtEl>
                                          <p:spTgt spid="88"/>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22" presetClass="entr" presetSubtype="8" fill="hold" grpId="0" nodeType="clickEffect">
                                  <p:stCondLst>
                                    <p:cond delay="0"/>
                                  </p:stCondLst>
                                  <p:childTnLst>
                                    <p:set>
                                      <p:cBhvr>
                                        <p:cTn id="428" dur="1" fill="hold">
                                          <p:stCondLst>
                                            <p:cond delay="0"/>
                                          </p:stCondLst>
                                        </p:cTn>
                                        <p:tgtEl>
                                          <p:spTgt spid="94"/>
                                        </p:tgtEl>
                                        <p:attrNameLst>
                                          <p:attrName>style.visibility</p:attrName>
                                        </p:attrNameLst>
                                      </p:cBhvr>
                                      <p:to>
                                        <p:strVal val="visible"/>
                                      </p:to>
                                    </p:set>
                                    <p:animEffect transition="in" filter="wipe(left)">
                                      <p:cBhvr>
                                        <p:cTn id="429" dur="500"/>
                                        <p:tgtEl>
                                          <p:spTgt spid="94"/>
                                        </p:tgtEl>
                                      </p:cBhvr>
                                    </p:animEffect>
                                  </p:childTnLst>
                                </p:cTn>
                              </p:par>
                            </p:childTnLst>
                          </p:cTn>
                        </p:par>
                      </p:childTnLst>
                    </p:cTn>
                  </p:par>
                  <p:par>
                    <p:cTn id="430" fill="hold">
                      <p:stCondLst>
                        <p:cond delay="indefinite"/>
                      </p:stCondLst>
                      <p:childTnLst>
                        <p:par>
                          <p:cTn id="431" fill="hold">
                            <p:stCondLst>
                              <p:cond delay="0"/>
                            </p:stCondLst>
                            <p:childTnLst>
                              <p:par>
                                <p:cTn id="432" presetID="22" presetClass="entr" presetSubtype="8" fill="hold" grpId="0" nodeType="clickEffect">
                                  <p:stCondLst>
                                    <p:cond delay="0"/>
                                  </p:stCondLst>
                                  <p:childTnLst>
                                    <p:set>
                                      <p:cBhvr>
                                        <p:cTn id="433" dur="1" fill="hold">
                                          <p:stCondLst>
                                            <p:cond delay="0"/>
                                          </p:stCondLst>
                                        </p:cTn>
                                        <p:tgtEl>
                                          <p:spTgt spid="93"/>
                                        </p:tgtEl>
                                        <p:attrNameLst>
                                          <p:attrName>style.visibility</p:attrName>
                                        </p:attrNameLst>
                                      </p:cBhvr>
                                      <p:to>
                                        <p:strVal val="visible"/>
                                      </p:to>
                                    </p:set>
                                    <p:animEffect transition="in" filter="wipe(left)">
                                      <p:cBhvr>
                                        <p:cTn id="43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8" grpId="1" animBg="1"/>
      <p:bldP spid="88" grpId="2" animBg="1"/>
      <p:bldP spid="89" grpId="0" animBg="1"/>
      <p:bldP spid="89" grpId="1" animBg="1"/>
      <p:bldP spid="89" grpId="2" animBg="1"/>
      <p:bldP spid="84" grpId="0" animBg="1"/>
      <p:bldP spid="84" grpId="1" animBg="1"/>
      <p:bldP spid="84" grpId="2" animBg="1"/>
      <p:bldP spid="82" grpId="0" animBg="1"/>
      <p:bldP spid="82" grpId="1" animBg="1"/>
      <p:bldP spid="81" grpId="0" animBg="1"/>
      <p:bldP spid="81" grpId="1" animBg="1"/>
      <p:bldP spid="75" grpId="0" animBg="1"/>
      <p:bldP spid="75" grpId="1" animBg="1"/>
      <p:bldP spid="68" grpId="0" animBg="1"/>
      <p:bldP spid="68" grpId="1" animBg="1"/>
      <p:bldP spid="68" grpId="2" animBg="1"/>
      <p:bldP spid="69" grpId="0" animBg="1"/>
      <p:bldP spid="69" grpId="1" animBg="1"/>
      <p:bldP spid="69" grpId="2" animBg="1"/>
      <p:bldP spid="61" grpId="0" animBg="1"/>
      <p:bldP spid="61" grpId="1" animBg="1"/>
      <p:bldP spid="61" grpId="2" animBg="1"/>
      <p:bldP spid="63" grpId="0" animBg="1"/>
      <p:bldP spid="63" grpId="1" animBg="1"/>
      <p:bldP spid="63" grpId="2" animBg="1"/>
      <p:bldP spid="52" grpId="0" animBg="1"/>
      <p:bldP spid="52" grpId="1" animBg="1"/>
      <p:bldP spid="53" grpId="0" animBg="1"/>
      <p:bldP spid="53" grpId="1" animBg="1"/>
      <p:bldP spid="6" grpId="0" animBg="1"/>
      <p:bldP spid="6" grpId="1" animBg="1"/>
      <p:bldP spid="4" grpId="0" animBg="1"/>
      <p:bldP spid="4" grpId="1" animBg="1"/>
      <p:bldP spid="2" grpId="0" bldLvl="2"/>
      <p:bldP spid="3" grpId="0"/>
      <p:bldP spid="5" grpId="0"/>
      <p:bldP spid="7" grpId="0"/>
      <p:bldP spid="11" grpId="0"/>
      <p:bldP spid="12" grpId="0"/>
      <p:bldP spid="13" grpId="0"/>
      <p:bldP spid="14" grpId="0"/>
      <p:bldP spid="15" grpId="0"/>
      <p:bldP spid="16" grpId="0"/>
      <p:bldP spid="20" grpId="0"/>
      <p:bldP spid="21" grpId="0"/>
      <p:bldP spid="22" grpId="0"/>
      <p:bldP spid="26" grpId="0"/>
      <p:bldP spid="27" grpId="0"/>
      <p:bldP spid="28" grpId="0"/>
      <p:bldP spid="29" grpId="0"/>
      <p:bldP spid="30" grpId="0"/>
      <p:bldP spid="31" grpId="0"/>
      <p:bldP spid="32" grpId="0"/>
      <p:bldP spid="33" grpId="0"/>
      <p:bldP spid="37" grpId="0"/>
      <p:bldP spid="37" grpId="1"/>
      <p:bldP spid="40" grpId="0"/>
      <p:bldP spid="41" grpId="0"/>
      <p:bldP spid="42" grpId="0"/>
      <p:bldP spid="48" grpId="0"/>
      <p:bldP spid="49" grpId="0"/>
      <p:bldP spid="50" grpId="0"/>
      <p:bldP spid="51" grpId="0"/>
      <p:bldP spid="54" grpId="0"/>
      <p:bldP spid="55" grpId="0"/>
      <p:bldP spid="59" grpId="0"/>
      <p:bldP spid="60" grpId="0"/>
      <p:bldP spid="64" grpId="0"/>
      <p:bldP spid="65" grpId="0"/>
      <p:bldP spid="70" grpId="0"/>
      <p:bldP spid="71" grpId="0"/>
      <p:bldP spid="72" grpId="0" animBg="1"/>
      <p:bldP spid="72" grpId="1" animBg="1"/>
      <p:bldP spid="73" grpId="0"/>
      <p:bldP spid="74" grpId="0"/>
      <p:bldP spid="76" grpId="0" animBg="1"/>
      <p:bldP spid="76" grpId="1" animBg="1"/>
      <p:bldP spid="77" grpId="0"/>
      <p:bldP spid="78" grpId="0"/>
      <p:bldP spid="79" grpId="0"/>
      <p:bldP spid="80" grpId="0"/>
      <p:bldP spid="85" grpId="0" animBg="1"/>
      <p:bldP spid="85" grpId="1" animBg="1"/>
      <p:bldP spid="85" grpId="2" animBg="1"/>
      <p:bldP spid="86" grpId="0"/>
      <p:bldP spid="87" grpId="0"/>
      <p:bldP spid="90" grpId="0"/>
      <p:bldP spid="91" grpId="0"/>
      <p:bldP spid="92" grpId="0"/>
      <p:bldP spid="93" grpId="0"/>
      <p:bldP spid="9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4029223" y="1971585"/>
            <a:ext cx="1553630"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prstClr val="black"/>
                </a:solidFill>
              </a:rPr>
              <a:t>No. </a:t>
            </a:r>
            <a:r>
              <a:rPr lang="en-US" sz="7200" b="1" dirty="0" smtClean="0">
                <a:solidFill>
                  <a:prstClr val="black"/>
                </a:solidFill>
              </a:rPr>
              <a:t>61</a:t>
            </a:r>
            <a:endParaRPr lang="en-US" sz="2000" b="1" dirty="0">
              <a:solidFill>
                <a:prstClr val="black"/>
              </a:solidFill>
            </a:endParaRPr>
          </a:p>
        </p:txBody>
      </p:sp>
    </p:spTree>
    <p:extLst>
      <p:ext uri="{BB962C8B-B14F-4D97-AF65-F5344CB8AC3E}">
        <p14:creationId xmlns:p14="http://schemas.microsoft.com/office/powerpoint/2010/main" val="1424444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713477" y="2206568"/>
            <a:ext cx="6620774"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600" dirty="0" smtClean="0">
                <a:solidFill>
                  <a:srgbClr val="034EA2"/>
                </a:solidFill>
                <a:latin typeface="Bookman Old Style" pitchFamily="18" charset="0"/>
              </a:rPr>
              <a:t>Arithmetic </a:t>
            </a:r>
          </a:p>
          <a:p>
            <a:r>
              <a:rPr lang="en-US" altLang="en-US" sz="3600" dirty="0" smtClean="0">
                <a:solidFill>
                  <a:srgbClr val="034EA2"/>
                </a:solidFill>
                <a:latin typeface="Bookman Old Style" pitchFamily="18" charset="0"/>
              </a:rPr>
              <a:t>Progressions</a:t>
            </a:r>
            <a:endParaRPr lang="en-US" altLang="en-US" sz="3600" dirty="0">
              <a:solidFill>
                <a:srgbClr val="034EA2"/>
              </a:solidFill>
              <a:latin typeface="Bookman Old Style" pitchFamily="18" charset="0"/>
            </a:endParaRPr>
          </a:p>
        </p:txBody>
      </p:sp>
      <p:sp>
        <p:nvSpPr>
          <p:cNvPr id="6" name="TextBox 5"/>
          <p:cNvSpPr txBox="1"/>
          <p:nvPr/>
        </p:nvSpPr>
        <p:spPr>
          <a:xfrm>
            <a:off x="713477" y="2907488"/>
            <a:ext cx="6009979" cy="400110"/>
          </a:xfrm>
          <a:prstGeom prst="rect">
            <a:avLst/>
          </a:prstGeom>
          <a:noFill/>
          <a:ln w="28575">
            <a:noFill/>
          </a:ln>
        </p:spPr>
        <p:txBody>
          <a:bodyPr wrap="none" rtlCol="0">
            <a:spAutoFit/>
          </a:bodyPr>
          <a:lstStyle/>
          <a:p>
            <a:pPr marL="342900" indent="-342900" algn="ctr">
              <a:buFont typeface="Arial" pitchFamily="34" charset="0"/>
              <a:buChar char="•"/>
            </a:pPr>
            <a:r>
              <a:rPr lang="en-US" sz="2000" b="1" dirty="0" smtClean="0">
                <a:solidFill>
                  <a:srgbClr val="FF6600"/>
                </a:solidFill>
                <a:latin typeface="Bookman Old Style" pitchFamily="18" charset="0"/>
              </a:rPr>
              <a:t>Additional sums based on concepts of AP</a:t>
            </a:r>
            <a:endParaRPr lang="en-US" sz="2000" b="1" dirty="0">
              <a:solidFill>
                <a:srgbClr val="FF6600"/>
              </a:solidFill>
              <a:latin typeface="Bookman Old Style" pitchFamily="18" charset="0"/>
            </a:endParaRPr>
          </a:p>
        </p:txBody>
      </p:sp>
    </p:spTree>
    <p:extLst>
      <p:ext uri="{BB962C8B-B14F-4D97-AF65-F5344CB8AC3E}">
        <p14:creationId xmlns:p14="http://schemas.microsoft.com/office/powerpoint/2010/main" val="10541000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ounded Rectangle 118"/>
          <p:cNvSpPr/>
          <p:nvPr/>
        </p:nvSpPr>
        <p:spPr>
          <a:xfrm>
            <a:off x="1487647" y="4065717"/>
            <a:ext cx="2290576"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120" name="Rounded Rectangle 119"/>
          <p:cNvSpPr/>
          <p:nvPr/>
        </p:nvSpPr>
        <p:spPr>
          <a:xfrm>
            <a:off x="6490794" y="2644018"/>
            <a:ext cx="1833608"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105" name="Rounded Rectangle 104"/>
          <p:cNvSpPr/>
          <p:nvPr/>
        </p:nvSpPr>
        <p:spPr>
          <a:xfrm>
            <a:off x="699235" y="3377857"/>
            <a:ext cx="725246"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93" name="Rounded Rectangle 92"/>
          <p:cNvSpPr/>
          <p:nvPr/>
        </p:nvSpPr>
        <p:spPr>
          <a:xfrm>
            <a:off x="956052" y="3041962"/>
            <a:ext cx="711701"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94" name="Rounded Rectangle 93"/>
          <p:cNvSpPr/>
          <p:nvPr/>
        </p:nvSpPr>
        <p:spPr>
          <a:xfrm>
            <a:off x="2682584" y="3041962"/>
            <a:ext cx="704654"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95" name="Rounded Rectangle 94"/>
          <p:cNvSpPr/>
          <p:nvPr/>
        </p:nvSpPr>
        <p:spPr>
          <a:xfrm>
            <a:off x="3708152" y="3041962"/>
            <a:ext cx="697677"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80" name="Rounded Rectangle 79"/>
          <p:cNvSpPr/>
          <p:nvPr/>
        </p:nvSpPr>
        <p:spPr>
          <a:xfrm>
            <a:off x="1003005" y="2705040"/>
            <a:ext cx="718818"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81" name="Rounded Rectangle 80"/>
          <p:cNvSpPr/>
          <p:nvPr/>
        </p:nvSpPr>
        <p:spPr>
          <a:xfrm>
            <a:off x="3510282" y="2705040"/>
            <a:ext cx="718818"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70" name="Rounded Rectangle 69"/>
          <p:cNvSpPr/>
          <p:nvPr/>
        </p:nvSpPr>
        <p:spPr>
          <a:xfrm>
            <a:off x="3168017" y="2350805"/>
            <a:ext cx="1091736"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64" name="Rounded Rectangle 63"/>
          <p:cNvSpPr/>
          <p:nvPr/>
        </p:nvSpPr>
        <p:spPr>
          <a:xfrm>
            <a:off x="1872740" y="2353786"/>
            <a:ext cx="1267472"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56" name="Rounded Rectangle 55"/>
          <p:cNvSpPr/>
          <p:nvPr/>
        </p:nvSpPr>
        <p:spPr>
          <a:xfrm>
            <a:off x="693644" y="2353786"/>
            <a:ext cx="1147426"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11" name="Rounded Rectangle 10"/>
          <p:cNvSpPr/>
          <p:nvPr/>
        </p:nvSpPr>
        <p:spPr>
          <a:xfrm>
            <a:off x="529219" y="696286"/>
            <a:ext cx="4338056"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9" name="Rounded Rectangle 8"/>
          <p:cNvSpPr/>
          <p:nvPr/>
        </p:nvSpPr>
        <p:spPr>
          <a:xfrm>
            <a:off x="5533743" y="472431"/>
            <a:ext cx="1867464"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7" name="Rounded Rectangle 6"/>
          <p:cNvSpPr/>
          <p:nvPr/>
        </p:nvSpPr>
        <p:spPr>
          <a:xfrm>
            <a:off x="4155572" y="481956"/>
            <a:ext cx="797428"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4" name="Rounded Rectangle 3"/>
          <p:cNvSpPr/>
          <p:nvPr/>
        </p:nvSpPr>
        <p:spPr>
          <a:xfrm>
            <a:off x="1367218" y="481956"/>
            <a:ext cx="2001852"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 name="TextBox 1"/>
          <p:cNvSpPr txBox="1"/>
          <p:nvPr/>
        </p:nvSpPr>
        <p:spPr>
          <a:xfrm>
            <a:off x="481595" y="440258"/>
            <a:ext cx="7842807" cy="523220"/>
          </a:xfrm>
          <a:prstGeom prst="rect">
            <a:avLst/>
          </a:prstGeom>
          <a:noFill/>
          <a:ln w="9525" cap="flat" cmpd="sng" algn="ctr">
            <a:noFill/>
            <a:prstDash val="solid"/>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defRPr/>
            </a:pPr>
            <a:r>
              <a:rPr lang="en-US" sz="1400" b="1" kern="0" dirty="0" smtClean="0">
                <a:solidFill>
                  <a:srgbClr val="0000FF"/>
                </a:solidFill>
                <a:latin typeface="Bookman Old Style" pitchFamily="18" charset="0"/>
                <a:cs typeface="Calibri" pitchFamily="34" charset="0"/>
              </a:rPr>
              <a:t>Q.3] The sum of first m terms of an AP is same as the sum of its n terms, show that the sum of its (m + n) term is zero.           (m - n ≠ 0) </a:t>
            </a:r>
          </a:p>
        </p:txBody>
      </p:sp>
      <p:sp>
        <p:nvSpPr>
          <p:cNvPr id="3" name="TextBox 2"/>
          <p:cNvSpPr txBox="1"/>
          <p:nvPr/>
        </p:nvSpPr>
        <p:spPr>
          <a:xfrm>
            <a:off x="476641" y="924289"/>
            <a:ext cx="561372"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Sol:</a:t>
            </a:r>
            <a:endParaRPr lang="en-US" sz="1500" b="1" kern="0" dirty="0">
              <a:solidFill>
                <a:sysClr val="windowText" lastClr="000000"/>
              </a:solidFill>
              <a:latin typeface="Bookman Old Style" pitchFamily="18" charset="0"/>
              <a:cs typeface="Calibri" pitchFamily="34" charset="0"/>
            </a:endParaRPr>
          </a:p>
        </p:txBody>
      </p:sp>
      <p:sp>
        <p:nvSpPr>
          <p:cNvPr id="6" name="TextBox 5"/>
          <p:cNvSpPr txBox="1"/>
          <p:nvPr/>
        </p:nvSpPr>
        <p:spPr>
          <a:xfrm>
            <a:off x="2043069" y="917080"/>
            <a:ext cx="491998" cy="338554"/>
          </a:xfrm>
          <a:prstGeom prst="rect">
            <a:avLst/>
          </a:prstGeom>
          <a:noFill/>
          <a:effectLst/>
        </p:spPr>
        <p:txBody>
          <a:bodyPr wrap="square" rtlCol="0">
            <a:spAutoFit/>
          </a:bodyPr>
          <a:lstStyle/>
          <a:p>
            <a:r>
              <a:rPr lang="en-US" sz="1600" dirty="0" err="1" smtClean="0">
                <a:solidFill>
                  <a:prstClr val="black"/>
                </a:solidFill>
                <a:latin typeface="Bookman Old Style" pitchFamily="18" charset="0"/>
                <a:cs typeface="Calibri" pitchFamily="34" charset="0"/>
              </a:rPr>
              <a:t>S</a:t>
            </a:r>
            <a:r>
              <a:rPr lang="en-US" sz="1600" baseline="-25000" dirty="0" err="1" smtClean="0">
                <a:solidFill>
                  <a:prstClr val="black"/>
                </a:solidFill>
                <a:latin typeface="Bookman Old Style" pitchFamily="18" charset="0"/>
                <a:cs typeface="Calibri" pitchFamily="34" charset="0"/>
              </a:rPr>
              <a:t>m</a:t>
            </a:r>
            <a:endParaRPr lang="en-US" sz="1600" baseline="-25000" dirty="0">
              <a:solidFill>
                <a:prstClr val="black"/>
              </a:solidFill>
              <a:latin typeface="Bookman Old Style" pitchFamily="18" charset="0"/>
              <a:cs typeface="Calibri" pitchFamily="34" charset="0"/>
            </a:endParaRPr>
          </a:p>
        </p:txBody>
      </p:sp>
      <p:sp>
        <p:nvSpPr>
          <p:cNvPr id="8" name="TextBox 7"/>
          <p:cNvSpPr txBox="1"/>
          <p:nvPr/>
        </p:nvSpPr>
        <p:spPr>
          <a:xfrm>
            <a:off x="2463315" y="924269"/>
            <a:ext cx="314956"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t>
            </a:r>
            <a:endParaRPr lang="en-US" sz="1600" baseline="-25000" dirty="0">
              <a:solidFill>
                <a:prstClr val="black"/>
              </a:solidFill>
              <a:latin typeface="Bookman Old Style" pitchFamily="18" charset="0"/>
              <a:cs typeface="Calibri" pitchFamily="34" charset="0"/>
            </a:endParaRPr>
          </a:p>
        </p:txBody>
      </p:sp>
      <p:sp>
        <p:nvSpPr>
          <p:cNvPr id="10" name="TextBox 9"/>
          <p:cNvSpPr txBox="1"/>
          <p:nvPr/>
        </p:nvSpPr>
        <p:spPr>
          <a:xfrm>
            <a:off x="2791223" y="915757"/>
            <a:ext cx="491998" cy="338554"/>
          </a:xfrm>
          <a:prstGeom prst="rect">
            <a:avLst/>
          </a:prstGeom>
          <a:noFill/>
          <a:effectLst/>
        </p:spPr>
        <p:txBody>
          <a:bodyPr wrap="square" rtlCol="0">
            <a:spAutoFit/>
          </a:bodyPr>
          <a:lstStyle/>
          <a:p>
            <a:r>
              <a:rPr lang="en-US" sz="1600" dirty="0" err="1" smtClean="0">
                <a:solidFill>
                  <a:prstClr val="black"/>
                </a:solidFill>
                <a:latin typeface="Bookman Old Style" pitchFamily="18" charset="0"/>
                <a:cs typeface="Calibri" pitchFamily="34" charset="0"/>
              </a:rPr>
              <a:t>S</a:t>
            </a:r>
            <a:r>
              <a:rPr lang="en-US" sz="1600" baseline="-25000" dirty="0" err="1" smtClean="0">
                <a:solidFill>
                  <a:prstClr val="black"/>
                </a:solidFill>
                <a:latin typeface="Bookman Old Style" pitchFamily="18" charset="0"/>
                <a:cs typeface="Calibri" pitchFamily="34" charset="0"/>
              </a:rPr>
              <a:t>n</a:t>
            </a:r>
            <a:endParaRPr lang="en-US" sz="1600" baseline="-25000" dirty="0">
              <a:solidFill>
                <a:prstClr val="black"/>
              </a:solidFill>
              <a:latin typeface="Bookman Old Style" pitchFamily="18" charset="0"/>
              <a:cs typeface="Calibri" pitchFamily="34" charset="0"/>
            </a:endParaRPr>
          </a:p>
        </p:txBody>
      </p:sp>
      <p:grpSp>
        <p:nvGrpSpPr>
          <p:cNvPr id="12" name="Group 11"/>
          <p:cNvGrpSpPr/>
          <p:nvPr/>
        </p:nvGrpSpPr>
        <p:grpSpPr>
          <a:xfrm>
            <a:off x="5562600" y="865533"/>
            <a:ext cx="2330983" cy="615171"/>
            <a:chOff x="3911581" y="3623631"/>
            <a:chExt cx="2538691" cy="745736"/>
          </a:xfrm>
        </p:grpSpPr>
        <p:sp>
          <p:nvSpPr>
            <p:cNvPr id="13" name="Rounded Rectangular Callout 12"/>
            <p:cNvSpPr/>
            <p:nvPr/>
          </p:nvSpPr>
          <p:spPr>
            <a:xfrm>
              <a:off x="3945751" y="3623631"/>
              <a:ext cx="2504069" cy="745736"/>
            </a:xfrm>
            <a:prstGeom prst="wedgeRoundRectCallout">
              <a:avLst>
                <a:gd name="adj1" fmla="val -39703"/>
                <a:gd name="adj2" fmla="val -46937"/>
                <a:gd name="adj3" fmla="val 16667"/>
              </a:avLst>
            </a:prstGeom>
            <a:solidFill>
              <a:schemeClr val="tx1"/>
            </a:solidFill>
            <a:ln w="12700">
              <a:solidFill>
                <a:srgbClr val="FF0000"/>
              </a:solid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4" name="TextBox 13"/>
            <p:cNvSpPr txBox="1"/>
            <p:nvPr/>
          </p:nvSpPr>
          <p:spPr>
            <a:xfrm>
              <a:off x="3911581" y="3661396"/>
              <a:ext cx="2538691" cy="634270"/>
            </a:xfrm>
            <a:prstGeom prst="rect">
              <a:avLst/>
            </a:prstGeom>
            <a:noFill/>
          </p:spPr>
          <p:txBody>
            <a:bodyPr wrap="square" rtlCol="0">
              <a:spAutoFit/>
            </a:bodyPr>
            <a:lstStyle/>
            <a:p>
              <a:pPr algn="ctr">
                <a:defRPr/>
              </a:pPr>
              <a:r>
                <a:rPr lang="en-US" sz="1400" b="1" kern="0" dirty="0" smtClean="0">
                  <a:solidFill>
                    <a:prstClr val="white"/>
                  </a:solidFill>
                  <a:latin typeface="Bookman Old Style"/>
                </a:rPr>
                <a:t> We need to show that:</a:t>
              </a:r>
            </a:p>
            <a:p>
              <a:pPr algn="ctr">
                <a:defRPr/>
              </a:pPr>
              <a:r>
                <a:rPr lang="en-US" sz="1400" b="1" kern="0" dirty="0" smtClean="0">
                  <a:solidFill>
                    <a:prstClr val="white"/>
                  </a:solidFill>
                  <a:latin typeface="Bookman Old Style"/>
                </a:rPr>
                <a:t>S</a:t>
              </a:r>
              <a:r>
                <a:rPr lang="en-US" sz="1600" b="1" kern="0" baseline="-25000" dirty="0" smtClean="0">
                  <a:solidFill>
                    <a:prstClr val="white"/>
                  </a:solidFill>
                  <a:latin typeface="Bookman Old Style"/>
                </a:rPr>
                <a:t>(m + n)</a:t>
              </a:r>
              <a:r>
                <a:rPr lang="en-US" sz="1400" b="1" kern="0" dirty="0" smtClean="0">
                  <a:solidFill>
                    <a:prstClr val="white"/>
                  </a:solidFill>
                  <a:latin typeface="Bookman Old Style"/>
                </a:rPr>
                <a:t>  =  0</a:t>
              </a:r>
              <a:endParaRPr lang="en-US" sz="1600" b="1" kern="0" dirty="0" smtClean="0">
                <a:solidFill>
                  <a:prstClr val="white"/>
                </a:solidFill>
                <a:latin typeface="Bookman Old Style"/>
              </a:endParaRPr>
            </a:p>
          </p:txBody>
        </p:sp>
      </p:grpSp>
      <p:grpSp>
        <p:nvGrpSpPr>
          <p:cNvPr id="15" name="Group 14"/>
          <p:cNvGrpSpPr/>
          <p:nvPr/>
        </p:nvGrpSpPr>
        <p:grpSpPr>
          <a:xfrm>
            <a:off x="5759624" y="1490643"/>
            <a:ext cx="1960465" cy="543562"/>
            <a:chOff x="3918559" y="4034861"/>
            <a:chExt cx="1960465" cy="543562"/>
          </a:xfrm>
        </p:grpSpPr>
        <p:sp>
          <p:nvSpPr>
            <p:cNvPr id="16" name="Rounded Rectangular Callout 15"/>
            <p:cNvSpPr/>
            <p:nvPr/>
          </p:nvSpPr>
          <p:spPr>
            <a:xfrm>
              <a:off x="3918559" y="4034861"/>
              <a:ext cx="1960465" cy="543562"/>
            </a:xfrm>
            <a:prstGeom prst="wedgeRoundRectCallout">
              <a:avLst>
                <a:gd name="adj1" fmla="val -46111"/>
                <a:gd name="adj2" fmla="val 27251"/>
                <a:gd name="adj3" fmla="val 16667"/>
              </a:avLst>
            </a:prstGeom>
            <a:solidFill>
              <a:schemeClr val="accent6">
                <a:lumMod val="60000"/>
                <a:lumOff val="40000"/>
              </a:schemeClr>
            </a:solidFill>
            <a:ln w="12700">
              <a:solidFill>
                <a:srgbClr val="FF0000"/>
              </a:solid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graphicFrame>
          <p:nvGraphicFramePr>
            <p:cNvPr id="17" name="Object 16"/>
            <p:cNvGraphicFramePr>
              <a:graphicFrameLocks noChangeAspect="1"/>
            </p:cNvGraphicFramePr>
            <p:nvPr>
              <p:extLst>
                <p:ext uri="{D42A27DB-BD31-4B8C-83A1-F6EECF244321}">
                  <p14:modId xmlns:p14="http://schemas.microsoft.com/office/powerpoint/2010/main" val="1740485017"/>
                </p:ext>
              </p:extLst>
            </p:nvPr>
          </p:nvGraphicFramePr>
          <p:xfrm>
            <a:off x="3992188" y="4075722"/>
            <a:ext cx="1819275" cy="463550"/>
          </p:xfrm>
          <a:graphic>
            <a:graphicData uri="http://schemas.openxmlformats.org/presentationml/2006/ole">
              <mc:AlternateContent xmlns:mc="http://schemas.openxmlformats.org/markup-compatibility/2006">
                <mc:Choice xmlns:v="urn:schemas-microsoft-com:vml" Requires="v">
                  <p:oleObj spid="_x0000_s90482" name="Equation" r:id="rId3" imgW="1523880" imgH="393480" progId="Equation.DSMT4">
                    <p:embed/>
                  </p:oleObj>
                </mc:Choice>
                <mc:Fallback>
                  <p:oleObj name="Equation" r:id="rId3" imgW="1523880" imgH="393480" progId="Equation.DSMT4">
                    <p:embed/>
                    <p:pic>
                      <p:nvPicPr>
                        <p:cNvPr id="0" name=""/>
                        <p:cNvPicPr>
                          <a:picLocks noChangeAspect="1" noChangeArrowheads="1"/>
                        </p:cNvPicPr>
                        <p:nvPr/>
                      </p:nvPicPr>
                      <p:blipFill>
                        <a:blip r:embed="rId4"/>
                        <a:srcRect/>
                        <a:stretch>
                          <a:fillRect/>
                        </a:stretch>
                      </p:blipFill>
                      <p:spPr bwMode="auto">
                        <a:xfrm>
                          <a:off x="3992188" y="4075722"/>
                          <a:ext cx="1819275" cy="463550"/>
                        </a:xfrm>
                        <a:prstGeom prst="rect">
                          <a:avLst/>
                        </a:prstGeom>
                        <a:noFill/>
                        <a:ln>
                          <a:noFill/>
                        </a:ln>
                        <a:extLst/>
                      </p:spPr>
                    </p:pic>
                  </p:oleObj>
                </mc:Fallback>
              </mc:AlternateContent>
            </a:graphicData>
          </a:graphic>
        </p:graphicFrame>
      </p:grpSp>
      <p:graphicFrame>
        <p:nvGraphicFramePr>
          <p:cNvPr id="18" name="Object 17"/>
          <p:cNvGraphicFramePr>
            <a:graphicFrameLocks noChangeAspect="1"/>
          </p:cNvGraphicFramePr>
          <p:nvPr>
            <p:extLst>
              <p:ext uri="{D42A27DB-BD31-4B8C-83A1-F6EECF244321}">
                <p14:modId xmlns:p14="http://schemas.microsoft.com/office/powerpoint/2010/main" val="2472412342"/>
              </p:ext>
            </p:extLst>
          </p:nvPr>
        </p:nvGraphicFramePr>
        <p:xfrm>
          <a:off x="648487" y="1177881"/>
          <a:ext cx="1763712" cy="541338"/>
        </p:xfrm>
        <a:graphic>
          <a:graphicData uri="http://schemas.openxmlformats.org/presentationml/2006/ole">
            <mc:AlternateContent xmlns:mc="http://schemas.openxmlformats.org/markup-compatibility/2006">
              <mc:Choice xmlns:v="urn:schemas-microsoft-com:vml" Requires="v">
                <p:oleObj spid="_x0000_s90483" name="Equation" r:id="rId5" imgW="1282680" imgH="393480" progId="Equation.DSMT4">
                  <p:embed/>
                </p:oleObj>
              </mc:Choice>
              <mc:Fallback>
                <p:oleObj name="Equation" r:id="rId5" imgW="1282680" imgH="393480" progId="Equation.DSMT4">
                  <p:embed/>
                  <p:pic>
                    <p:nvPicPr>
                      <p:cNvPr id="0" name=""/>
                      <p:cNvPicPr>
                        <a:picLocks noChangeAspect="1" noChangeArrowheads="1"/>
                      </p:cNvPicPr>
                      <p:nvPr/>
                    </p:nvPicPr>
                    <p:blipFill>
                      <a:blip r:embed="rId6"/>
                      <a:srcRect/>
                      <a:stretch>
                        <a:fillRect/>
                      </a:stretch>
                    </p:blipFill>
                    <p:spPr bwMode="auto">
                      <a:xfrm>
                        <a:off x="648487" y="1177881"/>
                        <a:ext cx="1763712"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Box 18"/>
          <p:cNvSpPr txBox="1"/>
          <p:nvPr/>
        </p:nvSpPr>
        <p:spPr>
          <a:xfrm>
            <a:off x="2463315" y="1330142"/>
            <a:ext cx="314956"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t>
            </a:r>
            <a:endParaRPr lang="en-US" sz="1600" baseline="-25000" dirty="0">
              <a:solidFill>
                <a:prstClr val="black"/>
              </a:solidFill>
              <a:latin typeface="Bookman Old Style" pitchFamily="18" charset="0"/>
              <a:cs typeface="Calibri" pitchFamily="34" charset="0"/>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3246590890"/>
              </p:ext>
            </p:extLst>
          </p:nvPr>
        </p:nvGraphicFramePr>
        <p:xfrm>
          <a:off x="2838449" y="1173162"/>
          <a:ext cx="1752601" cy="541338"/>
        </p:xfrm>
        <a:graphic>
          <a:graphicData uri="http://schemas.openxmlformats.org/presentationml/2006/ole">
            <mc:AlternateContent xmlns:mc="http://schemas.openxmlformats.org/markup-compatibility/2006">
              <mc:Choice xmlns:v="urn:schemas-microsoft-com:vml" Requires="v">
                <p:oleObj spid="_x0000_s90484" name="Equation" r:id="rId7" imgW="1206360" imgH="393480" progId="Equation.DSMT4">
                  <p:embed/>
                </p:oleObj>
              </mc:Choice>
              <mc:Fallback>
                <p:oleObj name="Equation" r:id="rId7" imgW="1206360" imgH="393480" progId="Equation.DSMT4">
                  <p:embed/>
                  <p:pic>
                    <p:nvPicPr>
                      <p:cNvPr id="0" name=""/>
                      <p:cNvPicPr>
                        <a:picLocks noChangeAspect="1" noChangeArrowheads="1"/>
                      </p:cNvPicPr>
                      <p:nvPr/>
                    </p:nvPicPr>
                    <p:blipFill>
                      <a:blip r:embed="rId8"/>
                      <a:srcRect/>
                      <a:stretch>
                        <a:fillRect/>
                      </a:stretch>
                    </p:blipFill>
                    <p:spPr bwMode="auto">
                      <a:xfrm>
                        <a:off x="2838449" y="1173162"/>
                        <a:ext cx="1752601" cy="541338"/>
                      </a:xfrm>
                      <a:prstGeom prst="rect">
                        <a:avLst/>
                      </a:prstGeom>
                      <a:noFill/>
                      <a:ln>
                        <a:noFill/>
                      </a:ln>
                    </p:spPr>
                  </p:pic>
                </p:oleObj>
              </mc:Fallback>
            </mc:AlternateContent>
          </a:graphicData>
        </a:graphic>
      </p:graphicFrame>
      <p:cxnSp>
        <p:nvCxnSpPr>
          <p:cNvPr id="21" name="Straight Connector 20"/>
          <p:cNvCxnSpPr/>
          <p:nvPr/>
        </p:nvCxnSpPr>
        <p:spPr>
          <a:xfrm flipH="1">
            <a:off x="2810300" y="1523740"/>
            <a:ext cx="224449" cy="128578"/>
          </a:xfrm>
          <a:prstGeom prst="line">
            <a:avLst/>
          </a:prstGeom>
          <a:noFill/>
          <a:ln w="28575" cap="flat" cmpd="sng" algn="ctr">
            <a:solidFill>
              <a:srgbClr val="C00000"/>
            </a:solidFill>
            <a:prstDash val="solid"/>
          </a:ln>
          <a:effectLst/>
        </p:spPr>
      </p:cxnSp>
      <p:cxnSp>
        <p:nvCxnSpPr>
          <p:cNvPr id="22" name="Straight Connector 21"/>
          <p:cNvCxnSpPr/>
          <p:nvPr/>
        </p:nvCxnSpPr>
        <p:spPr>
          <a:xfrm flipH="1">
            <a:off x="668599" y="1499419"/>
            <a:ext cx="256967" cy="152395"/>
          </a:xfrm>
          <a:prstGeom prst="line">
            <a:avLst/>
          </a:prstGeom>
          <a:noFill/>
          <a:ln w="28575" cap="flat" cmpd="sng" algn="ctr">
            <a:solidFill>
              <a:srgbClr val="C00000"/>
            </a:solidFill>
            <a:prstDash val="solid"/>
          </a:ln>
          <a:effectLst/>
        </p:spPr>
      </p:cxnSp>
      <p:sp>
        <p:nvSpPr>
          <p:cNvPr id="23" name="TextBox 22"/>
          <p:cNvSpPr txBox="1"/>
          <p:nvPr/>
        </p:nvSpPr>
        <p:spPr>
          <a:xfrm>
            <a:off x="678420" y="1651501"/>
            <a:ext cx="377026"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m</a:t>
            </a:r>
            <a:endParaRPr lang="en-US" sz="1600" kern="0" baseline="-25000" dirty="0">
              <a:solidFill>
                <a:sysClr val="windowText" lastClr="000000"/>
              </a:solidFill>
              <a:latin typeface="Bookman Old Style" pitchFamily="18" charset="0"/>
              <a:cs typeface="Calibri" pitchFamily="34" charset="0"/>
            </a:endParaRPr>
          </a:p>
        </p:txBody>
      </p:sp>
      <p:sp>
        <p:nvSpPr>
          <p:cNvPr id="24" name="TextBox 23"/>
          <p:cNvSpPr txBox="1"/>
          <p:nvPr/>
        </p:nvSpPr>
        <p:spPr>
          <a:xfrm>
            <a:off x="889400" y="1651501"/>
            <a:ext cx="490840"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[2a</a:t>
            </a:r>
            <a:endParaRPr lang="en-US" sz="1600" kern="0" baseline="-25000" dirty="0">
              <a:solidFill>
                <a:sysClr val="windowText" lastClr="000000"/>
              </a:solidFill>
              <a:latin typeface="Bookman Old Style" pitchFamily="18" charset="0"/>
              <a:cs typeface="Calibri" pitchFamily="34" charset="0"/>
            </a:endParaRPr>
          </a:p>
        </p:txBody>
      </p:sp>
      <p:sp>
        <p:nvSpPr>
          <p:cNvPr id="25" name="TextBox 24"/>
          <p:cNvSpPr txBox="1"/>
          <p:nvPr/>
        </p:nvSpPr>
        <p:spPr>
          <a:xfrm>
            <a:off x="1276697" y="1651501"/>
            <a:ext cx="692818"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a:t>
            </a:r>
            <a:r>
              <a:rPr lang="en-US" sz="1600" kern="0" dirty="0" smtClean="0">
                <a:solidFill>
                  <a:sysClr val="windowText" lastClr="000000"/>
                </a:solidFill>
                <a:latin typeface="Bookman Old Style" pitchFamily="18" charset="0"/>
                <a:cs typeface="Calibri" pitchFamily="34" charset="0"/>
              </a:rPr>
              <a:t>md</a:t>
            </a:r>
            <a:endParaRPr lang="en-US" sz="1600" kern="0" baseline="-25000" dirty="0">
              <a:solidFill>
                <a:sysClr val="windowText" lastClr="000000"/>
              </a:solidFill>
              <a:latin typeface="Bookman Old Style" pitchFamily="18" charset="0"/>
              <a:cs typeface="Calibri" pitchFamily="34" charset="0"/>
            </a:endParaRPr>
          </a:p>
        </p:txBody>
      </p:sp>
      <p:sp>
        <p:nvSpPr>
          <p:cNvPr id="26" name="TextBox 25"/>
          <p:cNvSpPr txBox="1"/>
          <p:nvPr/>
        </p:nvSpPr>
        <p:spPr>
          <a:xfrm>
            <a:off x="1867275" y="1651501"/>
            <a:ext cx="606256"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d ]</a:t>
            </a:r>
            <a:endParaRPr lang="en-US" sz="1600" kern="0" baseline="-25000" dirty="0">
              <a:solidFill>
                <a:sysClr val="windowText" lastClr="000000"/>
              </a:solidFill>
              <a:latin typeface="Bookman Old Style" pitchFamily="18" charset="0"/>
              <a:cs typeface="Calibri" pitchFamily="34" charset="0"/>
            </a:endParaRPr>
          </a:p>
        </p:txBody>
      </p:sp>
      <p:sp>
        <p:nvSpPr>
          <p:cNvPr id="27" name="TextBox 26"/>
          <p:cNvSpPr txBox="1"/>
          <p:nvPr/>
        </p:nvSpPr>
        <p:spPr>
          <a:xfrm>
            <a:off x="2463904" y="1651501"/>
            <a:ext cx="314956"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t>
            </a:r>
            <a:endParaRPr lang="en-US" sz="1600" baseline="-25000" dirty="0">
              <a:solidFill>
                <a:prstClr val="black"/>
              </a:solidFill>
              <a:latin typeface="Bookman Old Style" pitchFamily="18" charset="0"/>
              <a:cs typeface="Calibri" pitchFamily="34" charset="0"/>
            </a:endParaRPr>
          </a:p>
        </p:txBody>
      </p:sp>
      <p:sp>
        <p:nvSpPr>
          <p:cNvPr id="28" name="TextBox 27"/>
          <p:cNvSpPr txBox="1"/>
          <p:nvPr/>
        </p:nvSpPr>
        <p:spPr>
          <a:xfrm>
            <a:off x="2768032" y="1651501"/>
            <a:ext cx="320922"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n</a:t>
            </a:r>
            <a:endParaRPr lang="en-US" sz="1600" kern="0" baseline="-25000" dirty="0">
              <a:solidFill>
                <a:sysClr val="windowText" lastClr="000000"/>
              </a:solidFill>
              <a:latin typeface="Bookman Old Style" pitchFamily="18" charset="0"/>
              <a:cs typeface="Calibri" pitchFamily="34" charset="0"/>
            </a:endParaRPr>
          </a:p>
        </p:txBody>
      </p:sp>
      <p:sp>
        <p:nvSpPr>
          <p:cNvPr id="29" name="TextBox 28"/>
          <p:cNvSpPr txBox="1"/>
          <p:nvPr/>
        </p:nvSpPr>
        <p:spPr>
          <a:xfrm>
            <a:off x="2979012" y="1651501"/>
            <a:ext cx="490840"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[2a</a:t>
            </a:r>
            <a:endParaRPr lang="en-US" sz="1600" kern="0" baseline="-25000" dirty="0">
              <a:solidFill>
                <a:sysClr val="windowText" lastClr="000000"/>
              </a:solidFill>
              <a:latin typeface="Bookman Old Style" pitchFamily="18" charset="0"/>
              <a:cs typeface="Calibri" pitchFamily="34" charset="0"/>
            </a:endParaRPr>
          </a:p>
        </p:txBody>
      </p:sp>
      <p:sp>
        <p:nvSpPr>
          <p:cNvPr id="30" name="TextBox 29"/>
          <p:cNvSpPr txBox="1"/>
          <p:nvPr/>
        </p:nvSpPr>
        <p:spPr>
          <a:xfrm>
            <a:off x="3369070" y="1651501"/>
            <a:ext cx="636713"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a:t>
            </a:r>
            <a:r>
              <a:rPr lang="en-US" sz="1600" kern="0" dirty="0" err="1" smtClean="0">
                <a:solidFill>
                  <a:sysClr val="windowText" lastClr="000000"/>
                </a:solidFill>
                <a:latin typeface="Bookman Old Style" pitchFamily="18" charset="0"/>
                <a:cs typeface="Calibri" pitchFamily="34" charset="0"/>
              </a:rPr>
              <a:t>nd</a:t>
            </a:r>
            <a:endParaRPr lang="en-US" sz="1600" kern="0" baseline="-25000" dirty="0">
              <a:solidFill>
                <a:sysClr val="windowText" lastClr="000000"/>
              </a:solidFill>
              <a:latin typeface="Bookman Old Style" pitchFamily="18" charset="0"/>
              <a:cs typeface="Calibri" pitchFamily="34" charset="0"/>
            </a:endParaRPr>
          </a:p>
        </p:txBody>
      </p:sp>
      <p:sp>
        <p:nvSpPr>
          <p:cNvPr id="31" name="TextBox 30"/>
          <p:cNvSpPr txBox="1"/>
          <p:nvPr/>
        </p:nvSpPr>
        <p:spPr>
          <a:xfrm>
            <a:off x="3939770" y="1651501"/>
            <a:ext cx="606256"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d ]</a:t>
            </a:r>
            <a:endParaRPr lang="en-US" sz="1600" kern="0" baseline="-25000" dirty="0">
              <a:solidFill>
                <a:sysClr val="windowText" lastClr="000000"/>
              </a:solidFill>
              <a:latin typeface="Bookman Old Style" pitchFamily="18" charset="0"/>
              <a:cs typeface="Calibri" pitchFamily="34" charset="0"/>
            </a:endParaRPr>
          </a:p>
        </p:txBody>
      </p:sp>
      <p:sp>
        <p:nvSpPr>
          <p:cNvPr id="32" name="TextBox 31"/>
          <p:cNvSpPr txBox="1"/>
          <p:nvPr/>
        </p:nvSpPr>
        <p:spPr>
          <a:xfrm>
            <a:off x="641350" y="1979860"/>
            <a:ext cx="622286"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2am</a:t>
            </a:r>
            <a:endParaRPr lang="en-US" sz="1600" kern="0" baseline="-25000" dirty="0">
              <a:solidFill>
                <a:sysClr val="windowText" lastClr="000000"/>
              </a:solidFill>
              <a:latin typeface="Bookman Old Style" pitchFamily="18" charset="0"/>
              <a:cs typeface="Calibri" pitchFamily="34" charset="0"/>
            </a:endParaRPr>
          </a:p>
        </p:txBody>
      </p:sp>
      <p:sp>
        <p:nvSpPr>
          <p:cNvPr id="33" name="TextBox 32"/>
          <p:cNvSpPr txBox="1"/>
          <p:nvPr/>
        </p:nvSpPr>
        <p:spPr>
          <a:xfrm>
            <a:off x="1136597" y="1979860"/>
            <a:ext cx="777777"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a:t>
            </a:r>
            <a:r>
              <a:rPr lang="en-US" sz="1600" kern="0" dirty="0" smtClean="0">
                <a:solidFill>
                  <a:sysClr val="windowText" lastClr="000000"/>
                </a:solidFill>
                <a:latin typeface="Bookman Old Style" pitchFamily="18" charset="0"/>
                <a:cs typeface="Calibri" pitchFamily="34" charset="0"/>
              </a:rPr>
              <a:t>m</a:t>
            </a:r>
            <a:r>
              <a:rPr lang="en-US" sz="1600" kern="0" baseline="30000" dirty="0" smtClean="0">
                <a:solidFill>
                  <a:sysClr val="windowText" lastClr="000000"/>
                </a:solidFill>
                <a:latin typeface="Bookman Old Style" pitchFamily="18" charset="0"/>
                <a:cs typeface="Calibri" pitchFamily="34" charset="0"/>
              </a:rPr>
              <a:t>2</a:t>
            </a:r>
            <a:r>
              <a:rPr lang="en-US" sz="1600" kern="0" dirty="0" smtClean="0">
                <a:solidFill>
                  <a:sysClr val="windowText" lastClr="000000"/>
                </a:solidFill>
                <a:latin typeface="Bookman Old Style" pitchFamily="18" charset="0"/>
                <a:cs typeface="Calibri" pitchFamily="34" charset="0"/>
              </a:rPr>
              <a:t>d</a:t>
            </a:r>
            <a:endParaRPr lang="en-US" sz="1600" kern="0" baseline="-25000" dirty="0">
              <a:solidFill>
                <a:sysClr val="windowText" lastClr="000000"/>
              </a:solidFill>
              <a:latin typeface="Bookman Old Style" pitchFamily="18" charset="0"/>
              <a:cs typeface="Calibri" pitchFamily="34" charset="0"/>
            </a:endParaRPr>
          </a:p>
        </p:txBody>
      </p:sp>
      <p:sp>
        <p:nvSpPr>
          <p:cNvPr id="34" name="TextBox 33"/>
          <p:cNvSpPr txBox="1"/>
          <p:nvPr/>
        </p:nvSpPr>
        <p:spPr>
          <a:xfrm>
            <a:off x="1797025" y="1979860"/>
            <a:ext cx="671979"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md</a:t>
            </a:r>
            <a:endParaRPr lang="en-US" sz="1600" kern="0" baseline="-25000" dirty="0">
              <a:solidFill>
                <a:sysClr val="windowText" lastClr="000000"/>
              </a:solidFill>
              <a:latin typeface="Bookman Old Style" pitchFamily="18" charset="0"/>
              <a:cs typeface="Calibri" pitchFamily="34" charset="0"/>
            </a:endParaRPr>
          </a:p>
        </p:txBody>
      </p:sp>
      <p:sp>
        <p:nvSpPr>
          <p:cNvPr id="35" name="TextBox 34"/>
          <p:cNvSpPr txBox="1"/>
          <p:nvPr/>
        </p:nvSpPr>
        <p:spPr>
          <a:xfrm>
            <a:off x="2463904" y="1979860"/>
            <a:ext cx="314956"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a:t>
            </a:r>
            <a:endParaRPr lang="en-US" sz="1600" baseline="-25000" dirty="0">
              <a:solidFill>
                <a:prstClr val="black"/>
              </a:solidFill>
              <a:latin typeface="Bookman Old Style" pitchFamily="18" charset="0"/>
              <a:cs typeface="Calibri" pitchFamily="34" charset="0"/>
            </a:endParaRPr>
          </a:p>
        </p:txBody>
      </p:sp>
      <p:sp>
        <p:nvSpPr>
          <p:cNvPr id="39" name="TextBox 38"/>
          <p:cNvSpPr txBox="1"/>
          <p:nvPr/>
        </p:nvSpPr>
        <p:spPr>
          <a:xfrm>
            <a:off x="2735535" y="1983705"/>
            <a:ext cx="566181"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2an</a:t>
            </a:r>
            <a:endParaRPr lang="en-US" sz="1600" kern="0" baseline="-25000" dirty="0">
              <a:solidFill>
                <a:sysClr val="windowText" lastClr="000000"/>
              </a:solidFill>
              <a:latin typeface="Bookman Old Style" pitchFamily="18" charset="0"/>
              <a:cs typeface="Calibri" pitchFamily="34" charset="0"/>
            </a:endParaRPr>
          </a:p>
        </p:txBody>
      </p:sp>
      <p:sp>
        <p:nvSpPr>
          <p:cNvPr id="40" name="TextBox 39"/>
          <p:cNvSpPr txBox="1"/>
          <p:nvPr/>
        </p:nvSpPr>
        <p:spPr>
          <a:xfrm>
            <a:off x="3218082" y="1983705"/>
            <a:ext cx="721672"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a:t>
            </a:r>
            <a:r>
              <a:rPr lang="en-US" sz="1600" kern="0" dirty="0" smtClean="0">
                <a:solidFill>
                  <a:sysClr val="windowText" lastClr="000000"/>
                </a:solidFill>
                <a:latin typeface="Bookman Old Style" pitchFamily="18" charset="0"/>
                <a:cs typeface="Calibri" pitchFamily="34" charset="0"/>
              </a:rPr>
              <a:t>n</a:t>
            </a:r>
            <a:r>
              <a:rPr lang="en-US" sz="1600" kern="0" baseline="30000" dirty="0" smtClean="0">
                <a:solidFill>
                  <a:sysClr val="windowText" lastClr="000000"/>
                </a:solidFill>
                <a:latin typeface="Bookman Old Style" pitchFamily="18" charset="0"/>
                <a:cs typeface="Calibri" pitchFamily="34" charset="0"/>
              </a:rPr>
              <a:t>2</a:t>
            </a:r>
            <a:r>
              <a:rPr lang="en-US" sz="1600" kern="0" dirty="0" smtClean="0">
                <a:solidFill>
                  <a:sysClr val="windowText" lastClr="000000"/>
                </a:solidFill>
                <a:latin typeface="Bookman Old Style" pitchFamily="18" charset="0"/>
                <a:cs typeface="Calibri" pitchFamily="34" charset="0"/>
              </a:rPr>
              <a:t>d</a:t>
            </a:r>
            <a:endParaRPr lang="en-US" sz="1600" kern="0" baseline="-25000" dirty="0">
              <a:solidFill>
                <a:sysClr val="windowText" lastClr="000000"/>
              </a:solidFill>
              <a:latin typeface="Bookman Old Style" pitchFamily="18" charset="0"/>
              <a:cs typeface="Calibri" pitchFamily="34" charset="0"/>
            </a:endParaRPr>
          </a:p>
        </p:txBody>
      </p:sp>
      <p:sp>
        <p:nvSpPr>
          <p:cNvPr id="41" name="TextBox 40"/>
          <p:cNvSpPr txBox="1"/>
          <p:nvPr/>
        </p:nvSpPr>
        <p:spPr>
          <a:xfrm>
            <a:off x="3865810" y="1983705"/>
            <a:ext cx="615874"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a:t>
            </a:r>
            <a:r>
              <a:rPr lang="en-US" sz="1600" kern="0" dirty="0" err="1" smtClean="0">
                <a:solidFill>
                  <a:sysClr val="windowText" lastClr="000000"/>
                </a:solidFill>
                <a:latin typeface="Bookman Old Style" pitchFamily="18" charset="0"/>
                <a:cs typeface="Calibri" pitchFamily="34" charset="0"/>
              </a:rPr>
              <a:t>nd</a:t>
            </a:r>
            <a:endParaRPr lang="en-US" sz="1600" kern="0" baseline="-25000" dirty="0">
              <a:solidFill>
                <a:sysClr val="windowText" lastClr="000000"/>
              </a:solidFill>
              <a:latin typeface="Bookman Old Style" pitchFamily="18" charset="0"/>
              <a:cs typeface="Calibri" pitchFamily="34" charset="0"/>
            </a:endParaRPr>
          </a:p>
        </p:txBody>
      </p:sp>
      <p:grpSp>
        <p:nvGrpSpPr>
          <p:cNvPr id="42" name="Group 41"/>
          <p:cNvGrpSpPr/>
          <p:nvPr/>
        </p:nvGrpSpPr>
        <p:grpSpPr>
          <a:xfrm>
            <a:off x="5934075" y="1527991"/>
            <a:ext cx="1310957" cy="527120"/>
            <a:chOff x="4532953" y="3480018"/>
            <a:chExt cx="1310957" cy="550397"/>
          </a:xfrm>
        </p:grpSpPr>
        <p:sp>
          <p:nvSpPr>
            <p:cNvPr id="43" name="Rounded Rectangular Callout 42"/>
            <p:cNvSpPr/>
            <p:nvPr/>
          </p:nvSpPr>
          <p:spPr>
            <a:xfrm>
              <a:off x="4532953" y="3480018"/>
              <a:ext cx="1310957" cy="527883"/>
            </a:xfrm>
            <a:prstGeom prst="wedgeRoundRectCallout">
              <a:avLst>
                <a:gd name="adj1" fmla="val 42482"/>
                <a:gd name="adj2" fmla="val -96833"/>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44" name="TextBox 43"/>
            <p:cNvSpPr txBox="1"/>
            <p:nvPr/>
          </p:nvSpPr>
          <p:spPr>
            <a:xfrm>
              <a:off x="4552492" y="3484084"/>
              <a:ext cx="1226018" cy="546331"/>
            </a:xfrm>
            <a:prstGeom prst="rect">
              <a:avLst/>
            </a:prstGeom>
            <a:noFill/>
          </p:spPr>
          <p:txBody>
            <a:bodyPr wrap="square" rtlCol="0">
              <a:spAutoFit/>
            </a:bodyPr>
            <a:lstStyle/>
            <a:p>
              <a:pPr algn="ctr"/>
              <a:r>
                <a:rPr lang="en-US" sz="1400" b="1" dirty="0" smtClean="0">
                  <a:solidFill>
                    <a:prstClr val="white"/>
                  </a:solidFill>
                  <a:latin typeface="Bookman Old Style"/>
                </a:rPr>
                <a:t>We need ‘0’ in RHS</a:t>
              </a:r>
              <a:endParaRPr lang="en-US" sz="1400" b="1" baseline="-25000" dirty="0">
                <a:solidFill>
                  <a:prstClr val="white"/>
                </a:solidFill>
                <a:latin typeface="Bookman Old Style"/>
              </a:endParaRPr>
            </a:p>
          </p:txBody>
        </p:sp>
      </p:grpSp>
      <p:sp>
        <p:nvSpPr>
          <p:cNvPr id="45" name="TextBox 44"/>
          <p:cNvSpPr txBox="1"/>
          <p:nvPr/>
        </p:nvSpPr>
        <p:spPr>
          <a:xfrm>
            <a:off x="649224" y="2303273"/>
            <a:ext cx="622286"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2am</a:t>
            </a:r>
            <a:endParaRPr lang="en-US" sz="1600" kern="0" baseline="-25000" dirty="0">
              <a:solidFill>
                <a:sysClr val="windowText" lastClr="000000"/>
              </a:solidFill>
              <a:latin typeface="Bookman Old Style" pitchFamily="18" charset="0"/>
              <a:cs typeface="Calibri" pitchFamily="34" charset="0"/>
            </a:endParaRPr>
          </a:p>
        </p:txBody>
      </p:sp>
      <p:sp>
        <p:nvSpPr>
          <p:cNvPr id="46" name="TextBox 45"/>
          <p:cNvSpPr txBox="1"/>
          <p:nvPr/>
        </p:nvSpPr>
        <p:spPr>
          <a:xfrm>
            <a:off x="1144471" y="2303273"/>
            <a:ext cx="734496"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2an</a:t>
            </a:r>
            <a:endParaRPr lang="en-US" sz="1600" kern="0" baseline="-25000" dirty="0">
              <a:solidFill>
                <a:sysClr val="windowText" lastClr="000000"/>
              </a:solidFill>
              <a:latin typeface="Bookman Old Style" pitchFamily="18" charset="0"/>
              <a:cs typeface="Calibri" pitchFamily="34" charset="0"/>
            </a:endParaRPr>
          </a:p>
        </p:txBody>
      </p:sp>
      <p:sp>
        <p:nvSpPr>
          <p:cNvPr id="47" name="TextBox 46"/>
          <p:cNvSpPr txBox="1"/>
          <p:nvPr/>
        </p:nvSpPr>
        <p:spPr>
          <a:xfrm>
            <a:off x="1804899" y="2303273"/>
            <a:ext cx="777777"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m</a:t>
            </a:r>
            <a:r>
              <a:rPr lang="en-US" sz="1600" kern="0" baseline="30000" dirty="0">
                <a:solidFill>
                  <a:sysClr val="windowText" lastClr="000000"/>
                </a:solidFill>
                <a:latin typeface="Bookman Old Style" pitchFamily="18" charset="0"/>
                <a:cs typeface="Calibri" pitchFamily="34" charset="0"/>
              </a:rPr>
              <a:t>2</a:t>
            </a:r>
            <a:r>
              <a:rPr lang="en-US" sz="1600" kern="0" dirty="0">
                <a:solidFill>
                  <a:sysClr val="windowText" lastClr="000000"/>
                </a:solidFill>
                <a:latin typeface="Bookman Old Style" pitchFamily="18" charset="0"/>
                <a:cs typeface="Calibri" pitchFamily="34" charset="0"/>
              </a:rPr>
              <a:t>d</a:t>
            </a:r>
            <a:endParaRPr lang="en-US" sz="1600" kern="0" baseline="-25000" dirty="0">
              <a:solidFill>
                <a:sysClr val="windowText" lastClr="000000"/>
              </a:solidFill>
              <a:latin typeface="Bookman Old Style" pitchFamily="18" charset="0"/>
              <a:cs typeface="Calibri" pitchFamily="34" charset="0"/>
            </a:endParaRPr>
          </a:p>
        </p:txBody>
      </p:sp>
      <p:sp>
        <p:nvSpPr>
          <p:cNvPr id="49" name="TextBox 48"/>
          <p:cNvSpPr txBox="1"/>
          <p:nvPr/>
        </p:nvSpPr>
        <p:spPr>
          <a:xfrm>
            <a:off x="2499360" y="2303273"/>
            <a:ext cx="700833"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n</a:t>
            </a:r>
            <a:r>
              <a:rPr lang="en-US" sz="1600" kern="0" baseline="30000" dirty="0">
                <a:solidFill>
                  <a:sysClr val="windowText" lastClr="000000"/>
                </a:solidFill>
                <a:latin typeface="Bookman Old Style" pitchFamily="18" charset="0"/>
                <a:cs typeface="Calibri" pitchFamily="34" charset="0"/>
              </a:rPr>
              <a:t>2</a:t>
            </a:r>
            <a:r>
              <a:rPr lang="en-US" sz="1600" kern="0" dirty="0">
                <a:solidFill>
                  <a:sysClr val="windowText" lastClr="000000"/>
                </a:solidFill>
                <a:latin typeface="Bookman Old Style" pitchFamily="18" charset="0"/>
                <a:cs typeface="Calibri" pitchFamily="34" charset="0"/>
              </a:rPr>
              <a:t>d</a:t>
            </a:r>
            <a:endParaRPr lang="en-US" sz="1600" kern="0" baseline="-25000" dirty="0">
              <a:solidFill>
                <a:sysClr val="windowText" lastClr="000000"/>
              </a:solidFill>
              <a:latin typeface="Bookman Old Style" pitchFamily="18" charset="0"/>
              <a:cs typeface="Calibri" pitchFamily="34" charset="0"/>
            </a:endParaRPr>
          </a:p>
        </p:txBody>
      </p:sp>
      <p:sp>
        <p:nvSpPr>
          <p:cNvPr id="50" name="TextBox 49"/>
          <p:cNvSpPr txBox="1"/>
          <p:nvPr/>
        </p:nvSpPr>
        <p:spPr>
          <a:xfrm>
            <a:off x="3111656" y="2303273"/>
            <a:ext cx="671979"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md</a:t>
            </a:r>
            <a:endParaRPr lang="en-US" sz="1600" kern="0" baseline="-25000" dirty="0">
              <a:solidFill>
                <a:sysClr val="windowText" lastClr="000000"/>
              </a:solidFill>
              <a:latin typeface="Bookman Old Style" pitchFamily="18" charset="0"/>
              <a:cs typeface="Calibri" pitchFamily="34" charset="0"/>
            </a:endParaRPr>
          </a:p>
        </p:txBody>
      </p:sp>
      <p:sp>
        <p:nvSpPr>
          <p:cNvPr id="51" name="TextBox 50"/>
          <p:cNvSpPr txBox="1"/>
          <p:nvPr/>
        </p:nvSpPr>
        <p:spPr>
          <a:xfrm>
            <a:off x="3672840" y="2303273"/>
            <a:ext cx="636713"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a:t>
            </a:r>
            <a:r>
              <a:rPr lang="en-US" sz="1600" kern="0" dirty="0" err="1">
                <a:solidFill>
                  <a:sysClr val="windowText" lastClr="000000"/>
                </a:solidFill>
                <a:latin typeface="Bookman Old Style" pitchFamily="18" charset="0"/>
                <a:cs typeface="Calibri" pitchFamily="34" charset="0"/>
              </a:rPr>
              <a:t>nd</a:t>
            </a:r>
            <a:endParaRPr lang="en-US" sz="1600" kern="0" baseline="-25000" dirty="0">
              <a:solidFill>
                <a:sysClr val="windowText" lastClr="000000"/>
              </a:solidFill>
              <a:latin typeface="Bookman Old Style" pitchFamily="18" charset="0"/>
              <a:cs typeface="Calibri" pitchFamily="34" charset="0"/>
            </a:endParaRPr>
          </a:p>
        </p:txBody>
      </p:sp>
      <p:sp>
        <p:nvSpPr>
          <p:cNvPr id="52" name="Curved Right Arrow 51"/>
          <p:cNvSpPr/>
          <p:nvPr/>
        </p:nvSpPr>
        <p:spPr>
          <a:xfrm rot="5400000">
            <a:off x="1920836" y="901377"/>
            <a:ext cx="350621" cy="1953135"/>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Curved Right Arrow 52"/>
          <p:cNvSpPr/>
          <p:nvPr/>
        </p:nvSpPr>
        <p:spPr>
          <a:xfrm rot="5400000">
            <a:off x="2550788" y="883747"/>
            <a:ext cx="350621" cy="1953135"/>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Curved Right Arrow 53"/>
          <p:cNvSpPr/>
          <p:nvPr/>
        </p:nvSpPr>
        <p:spPr>
          <a:xfrm rot="5400000">
            <a:off x="3123150" y="892351"/>
            <a:ext cx="350621" cy="1953135"/>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TextBox 54"/>
          <p:cNvSpPr txBox="1"/>
          <p:nvPr/>
        </p:nvSpPr>
        <p:spPr>
          <a:xfrm>
            <a:off x="4248124" y="2303273"/>
            <a:ext cx="619151"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0</a:t>
            </a:r>
            <a:endParaRPr lang="en-US" sz="1600" baseline="-25000" dirty="0">
              <a:solidFill>
                <a:prstClr val="black"/>
              </a:solidFill>
              <a:latin typeface="Bookman Old Style" pitchFamily="18" charset="0"/>
              <a:cs typeface="Calibri" pitchFamily="34" charset="0"/>
            </a:endParaRPr>
          </a:p>
        </p:txBody>
      </p:sp>
      <p:sp>
        <p:nvSpPr>
          <p:cNvPr id="59" name="TextBox 58"/>
          <p:cNvSpPr txBox="1"/>
          <p:nvPr/>
        </p:nvSpPr>
        <p:spPr>
          <a:xfrm>
            <a:off x="644469" y="2634053"/>
            <a:ext cx="429926"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2a</a:t>
            </a:r>
            <a:endParaRPr lang="en-US" sz="1600" kern="0" baseline="-25000" dirty="0">
              <a:solidFill>
                <a:sysClr val="windowText" lastClr="000000"/>
              </a:solidFill>
              <a:latin typeface="Bookman Old Style" pitchFamily="18" charset="0"/>
              <a:cs typeface="Calibri" pitchFamily="34" charset="0"/>
            </a:endParaRPr>
          </a:p>
        </p:txBody>
      </p:sp>
      <p:grpSp>
        <p:nvGrpSpPr>
          <p:cNvPr id="60" name="Group 59"/>
          <p:cNvGrpSpPr/>
          <p:nvPr/>
        </p:nvGrpSpPr>
        <p:grpSpPr>
          <a:xfrm>
            <a:off x="1475514" y="1702634"/>
            <a:ext cx="1241263" cy="523220"/>
            <a:chOff x="4552492" y="3484084"/>
            <a:chExt cx="1241263" cy="546325"/>
          </a:xfrm>
        </p:grpSpPr>
        <p:sp>
          <p:nvSpPr>
            <p:cNvPr id="61" name="Rounded Rectangular Callout 60"/>
            <p:cNvSpPr/>
            <p:nvPr/>
          </p:nvSpPr>
          <p:spPr>
            <a:xfrm>
              <a:off x="4583108" y="3515340"/>
              <a:ext cx="1210647" cy="473153"/>
            </a:xfrm>
            <a:prstGeom prst="wedgeRoundRectCallout">
              <a:avLst>
                <a:gd name="adj1" fmla="val -46109"/>
                <a:gd name="adj2" fmla="val 9441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62" name="TextBox 61"/>
            <p:cNvSpPr txBox="1"/>
            <p:nvPr/>
          </p:nvSpPr>
          <p:spPr>
            <a:xfrm>
              <a:off x="4552492" y="3484084"/>
              <a:ext cx="1226018" cy="546325"/>
            </a:xfrm>
            <a:prstGeom prst="rect">
              <a:avLst/>
            </a:prstGeom>
            <a:noFill/>
          </p:spPr>
          <p:txBody>
            <a:bodyPr wrap="square" rtlCol="0">
              <a:spAutoFit/>
            </a:bodyPr>
            <a:lstStyle/>
            <a:p>
              <a:pPr algn="ctr"/>
              <a:r>
                <a:rPr lang="en-US" sz="1400" b="1" dirty="0" smtClean="0">
                  <a:solidFill>
                    <a:prstClr val="white"/>
                  </a:solidFill>
                  <a:latin typeface="Bookman Old Style"/>
                </a:rPr>
                <a:t>Take 2a common</a:t>
              </a:r>
              <a:endParaRPr lang="en-US" sz="1400" b="1" baseline="-25000" dirty="0">
                <a:solidFill>
                  <a:prstClr val="white"/>
                </a:solidFill>
                <a:latin typeface="Bookman Old Style"/>
              </a:endParaRPr>
            </a:p>
          </p:txBody>
        </p:sp>
      </p:grpSp>
      <p:sp>
        <p:nvSpPr>
          <p:cNvPr id="63" name="TextBox 62"/>
          <p:cNvSpPr txBox="1"/>
          <p:nvPr/>
        </p:nvSpPr>
        <p:spPr>
          <a:xfrm>
            <a:off x="930120" y="2634053"/>
            <a:ext cx="869149"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(m – n)</a:t>
            </a:r>
            <a:endParaRPr lang="en-US" sz="1600" kern="0" baseline="-25000" dirty="0">
              <a:solidFill>
                <a:sysClr val="windowText" lastClr="000000"/>
              </a:solidFill>
              <a:latin typeface="Bookman Old Style" pitchFamily="18" charset="0"/>
              <a:cs typeface="Calibri" pitchFamily="34" charset="0"/>
            </a:endParaRPr>
          </a:p>
        </p:txBody>
      </p:sp>
      <p:grpSp>
        <p:nvGrpSpPr>
          <p:cNvPr id="65" name="Group 64"/>
          <p:cNvGrpSpPr/>
          <p:nvPr/>
        </p:nvGrpSpPr>
        <p:grpSpPr>
          <a:xfrm>
            <a:off x="2726098" y="1710630"/>
            <a:ext cx="1241263" cy="523220"/>
            <a:chOff x="4552492" y="3484084"/>
            <a:chExt cx="1241263" cy="546325"/>
          </a:xfrm>
        </p:grpSpPr>
        <p:sp>
          <p:nvSpPr>
            <p:cNvPr id="66" name="Rounded Rectangular Callout 65"/>
            <p:cNvSpPr/>
            <p:nvPr/>
          </p:nvSpPr>
          <p:spPr>
            <a:xfrm>
              <a:off x="4583108" y="3515340"/>
              <a:ext cx="1210647" cy="473153"/>
            </a:xfrm>
            <a:prstGeom prst="wedgeRoundRectCallout">
              <a:avLst>
                <a:gd name="adj1" fmla="val -46109"/>
                <a:gd name="adj2" fmla="val 9441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67" name="TextBox 66"/>
            <p:cNvSpPr txBox="1"/>
            <p:nvPr/>
          </p:nvSpPr>
          <p:spPr>
            <a:xfrm>
              <a:off x="4552492" y="3484084"/>
              <a:ext cx="1226018" cy="546325"/>
            </a:xfrm>
            <a:prstGeom prst="rect">
              <a:avLst/>
            </a:prstGeom>
            <a:noFill/>
          </p:spPr>
          <p:txBody>
            <a:bodyPr wrap="square" rtlCol="0">
              <a:spAutoFit/>
            </a:bodyPr>
            <a:lstStyle/>
            <a:p>
              <a:pPr algn="ctr"/>
              <a:r>
                <a:rPr lang="en-US" sz="1400" b="1" dirty="0" smtClean="0">
                  <a:solidFill>
                    <a:prstClr val="white"/>
                  </a:solidFill>
                  <a:latin typeface="Bookman Old Style"/>
                </a:rPr>
                <a:t>Take d common</a:t>
              </a:r>
              <a:endParaRPr lang="en-US" sz="1400" b="1" baseline="-25000" dirty="0">
                <a:solidFill>
                  <a:prstClr val="white"/>
                </a:solidFill>
                <a:latin typeface="Bookman Old Style"/>
              </a:endParaRPr>
            </a:p>
          </p:txBody>
        </p:sp>
      </p:grpSp>
      <p:sp>
        <p:nvSpPr>
          <p:cNvPr id="68" name="TextBox 67"/>
          <p:cNvSpPr txBox="1"/>
          <p:nvPr/>
        </p:nvSpPr>
        <p:spPr>
          <a:xfrm>
            <a:off x="1797371" y="2634053"/>
            <a:ext cx="500458"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d</a:t>
            </a:r>
            <a:endParaRPr lang="en-US" sz="1600" kern="0" baseline="-25000" dirty="0">
              <a:solidFill>
                <a:sysClr val="windowText" lastClr="000000"/>
              </a:solidFill>
              <a:latin typeface="Bookman Old Style" pitchFamily="18" charset="0"/>
              <a:cs typeface="Calibri" pitchFamily="34" charset="0"/>
            </a:endParaRPr>
          </a:p>
        </p:txBody>
      </p:sp>
      <p:sp>
        <p:nvSpPr>
          <p:cNvPr id="69" name="TextBox 68"/>
          <p:cNvSpPr txBox="1"/>
          <p:nvPr/>
        </p:nvSpPr>
        <p:spPr>
          <a:xfrm>
            <a:off x="2154721" y="2634053"/>
            <a:ext cx="1039067"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(m</a:t>
            </a:r>
            <a:r>
              <a:rPr lang="en-US" sz="1600" kern="0" baseline="30000" dirty="0">
                <a:solidFill>
                  <a:sysClr val="windowText" lastClr="000000"/>
                </a:solidFill>
                <a:latin typeface="Bookman Old Style" pitchFamily="18" charset="0"/>
                <a:cs typeface="Calibri" pitchFamily="34" charset="0"/>
              </a:rPr>
              <a:t>2</a:t>
            </a:r>
            <a:r>
              <a:rPr lang="en-US" sz="1600" kern="0" dirty="0" smtClean="0">
                <a:solidFill>
                  <a:sysClr val="windowText" lastClr="000000"/>
                </a:solidFill>
                <a:latin typeface="Bookman Old Style" pitchFamily="18" charset="0"/>
                <a:cs typeface="Calibri" pitchFamily="34" charset="0"/>
              </a:rPr>
              <a:t> – n</a:t>
            </a:r>
            <a:r>
              <a:rPr lang="en-US" sz="1600" kern="0" baseline="30000" dirty="0">
                <a:solidFill>
                  <a:sysClr val="windowText" lastClr="000000"/>
                </a:solidFill>
                <a:latin typeface="Bookman Old Style" pitchFamily="18" charset="0"/>
                <a:cs typeface="Calibri" pitchFamily="34" charset="0"/>
              </a:rPr>
              <a:t>2</a:t>
            </a: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grpSp>
        <p:nvGrpSpPr>
          <p:cNvPr id="71" name="Group 70"/>
          <p:cNvGrpSpPr/>
          <p:nvPr/>
        </p:nvGrpSpPr>
        <p:grpSpPr>
          <a:xfrm>
            <a:off x="3952116" y="1717704"/>
            <a:ext cx="1241263" cy="523220"/>
            <a:chOff x="4552492" y="3484084"/>
            <a:chExt cx="1241263" cy="546325"/>
          </a:xfrm>
        </p:grpSpPr>
        <p:sp>
          <p:nvSpPr>
            <p:cNvPr id="72" name="Rounded Rectangular Callout 71"/>
            <p:cNvSpPr/>
            <p:nvPr/>
          </p:nvSpPr>
          <p:spPr>
            <a:xfrm>
              <a:off x="4583108" y="3515340"/>
              <a:ext cx="1210647" cy="473153"/>
            </a:xfrm>
            <a:prstGeom prst="wedgeRoundRectCallout">
              <a:avLst>
                <a:gd name="adj1" fmla="val -46109"/>
                <a:gd name="adj2" fmla="val 9441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73" name="TextBox 72"/>
            <p:cNvSpPr txBox="1"/>
            <p:nvPr/>
          </p:nvSpPr>
          <p:spPr>
            <a:xfrm>
              <a:off x="4552492" y="3484084"/>
              <a:ext cx="1226018" cy="546325"/>
            </a:xfrm>
            <a:prstGeom prst="rect">
              <a:avLst/>
            </a:prstGeom>
            <a:noFill/>
          </p:spPr>
          <p:txBody>
            <a:bodyPr wrap="square" rtlCol="0">
              <a:spAutoFit/>
            </a:bodyPr>
            <a:lstStyle/>
            <a:p>
              <a:pPr algn="ctr"/>
              <a:r>
                <a:rPr lang="en-US" sz="1400" b="1" dirty="0" smtClean="0">
                  <a:solidFill>
                    <a:prstClr val="white"/>
                  </a:solidFill>
                  <a:latin typeface="Bookman Old Style"/>
                </a:rPr>
                <a:t>Take -d common</a:t>
              </a:r>
              <a:endParaRPr lang="en-US" sz="1400" b="1" baseline="-25000" dirty="0">
                <a:solidFill>
                  <a:prstClr val="white"/>
                </a:solidFill>
                <a:latin typeface="Bookman Old Style"/>
              </a:endParaRPr>
            </a:p>
          </p:txBody>
        </p:sp>
      </p:grpSp>
      <p:sp>
        <p:nvSpPr>
          <p:cNvPr id="74" name="TextBox 73"/>
          <p:cNvSpPr txBox="1"/>
          <p:nvPr/>
        </p:nvSpPr>
        <p:spPr>
          <a:xfrm>
            <a:off x="3097851" y="2634053"/>
            <a:ext cx="479618"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a:t>
            </a:r>
            <a:r>
              <a:rPr lang="en-US" sz="1600" kern="0" dirty="0" smtClean="0">
                <a:solidFill>
                  <a:sysClr val="windowText" lastClr="000000"/>
                </a:solidFill>
                <a:latin typeface="Bookman Old Style" pitchFamily="18" charset="0"/>
                <a:cs typeface="Calibri" pitchFamily="34" charset="0"/>
              </a:rPr>
              <a:t>d</a:t>
            </a:r>
            <a:endParaRPr lang="en-US" sz="1600" kern="0" baseline="-25000" dirty="0">
              <a:solidFill>
                <a:sysClr val="windowText" lastClr="000000"/>
              </a:solidFill>
              <a:latin typeface="Bookman Old Style" pitchFamily="18" charset="0"/>
              <a:cs typeface="Calibri" pitchFamily="34" charset="0"/>
            </a:endParaRPr>
          </a:p>
        </p:txBody>
      </p:sp>
      <p:sp>
        <p:nvSpPr>
          <p:cNvPr id="75" name="TextBox 74"/>
          <p:cNvSpPr txBox="1"/>
          <p:nvPr/>
        </p:nvSpPr>
        <p:spPr>
          <a:xfrm>
            <a:off x="3442501" y="2634053"/>
            <a:ext cx="869149"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(m – n)</a:t>
            </a:r>
            <a:endParaRPr lang="en-US" sz="1600" kern="0" baseline="-25000" dirty="0">
              <a:solidFill>
                <a:sysClr val="windowText" lastClr="000000"/>
              </a:solidFill>
              <a:latin typeface="Bookman Old Style" pitchFamily="18" charset="0"/>
              <a:cs typeface="Calibri" pitchFamily="34" charset="0"/>
            </a:endParaRPr>
          </a:p>
        </p:txBody>
      </p:sp>
      <p:sp>
        <p:nvSpPr>
          <p:cNvPr id="76" name="TextBox 75"/>
          <p:cNvSpPr txBox="1"/>
          <p:nvPr/>
        </p:nvSpPr>
        <p:spPr>
          <a:xfrm>
            <a:off x="4254349" y="2641827"/>
            <a:ext cx="619151"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0</a:t>
            </a:r>
            <a:endParaRPr lang="en-US" sz="1600" baseline="-25000" dirty="0">
              <a:solidFill>
                <a:prstClr val="black"/>
              </a:solidFill>
              <a:latin typeface="Bookman Old Style" pitchFamily="18" charset="0"/>
              <a:cs typeface="Calibri" pitchFamily="34" charset="0"/>
            </a:endParaRPr>
          </a:p>
        </p:txBody>
      </p:sp>
      <p:grpSp>
        <p:nvGrpSpPr>
          <p:cNvPr id="77" name="Group 76"/>
          <p:cNvGrpSpPr/>
          <p:nvPr/>
        </p:nvGrpSpPr>
        <p:grpSpPr>
          <a:xfrm>
            <a:off x="4525071" y="1523740"/>
            <a:ext cx="1447593" cy="527114"/>
            <a:chOff x="4415367" y="3480018"/>
            <a:chExt cx="1447593" cy="550391"/>
          </a:xfrm>
        </p:grpSpPr>
        <p:sp>
          <p:nvSpPr>
            <p:cNvPr id="78" name="Rounded Rectangular Callout 77"/>
            <p:cNvSpPr/>
            <p:nvPr/>
          </p:nvSpPr>
          <p:spPr>
            <a:xfrm>
              <a:off x="4442366" y="3480018"/>
              <a:ext cx="1377830" cy="527883"/>
            </a:xfrm>
            <a:prstGeom prst="wedgeRoundRectCallout">
              <a:avLst>
                <a:gd name="adj1" fmla="val 35569"/>
                <a:gd name="adj2" fmla="val -42195"/>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79" name="TextBox 78"/>
            <p:cNvSpPr txBox="1"/>
            <p:nvPr/>
          </p:nvSpPr>
          <p:spPr>
            <a:xfrm>
              <a:off x="4415367" y="3484084"/>
              <a:ext cx="1447593" cy="546325"/>
            </a:xfrm>
            <a:prstGeom prst="rect">
              <a:avLst/>
            </a:prstGeom>
            <a:noFill/>
          </p:spPr>
          <p:txBody>
            <a:bodyPr wrap="square" rtlCol="0">
              <a:spAutoFit/>
            </a:bodyPr>
            <a:lstStyle/>
            <a:p>
              <a:pPr algn="ctr"/>
              <a:r>
                <a:rPr lang="en-US" sz="1400" b="1" dirty="0" smtClean="0">
                  <a:solidFill>
                    <a:prstClr val="white"/>
                  </a:solidFill>
                  <a:latin typeface="Bookman Old Style"/>
                </a:rPr>
                <a:t>Bring all terms to LHS</a:t>
              </a:r>
              <a:endParaRPr lang="en-US" sz="1400" b="1" baseline="-25000" dirty="0">
                <a:solidFill>
                  <a:prstClr val="white"/>
                </a:solidFill>
                <a:latin typeface="Bookman Old Style"/>
              </a:endParaRPr>
            </a:p>
          </p:txBody>
        </p:sp>
      </p:grpSp>
      <p:grpSp>
        <p:nvGrpSpPr>
          <p:cNvPr id="82" name="Group 81"/>
          <p:cNvGrpSpPr/>
          <p:nvPr/>
        </p:nvGrpSpPr>
        <p:grpSpPr>
          <a:xfrm>
            <a:off x="2517826" y="2021805"/>
            <a:ext cx="1889048" cy="523220"/>
            <a:chOff x="4236907" y="3480135"/>
            <a:chExt cx="1889048" cy="546325"/>
          </a:xfrm>
        </p:grpSpPr>
        <p:sp>
          <p:nvSpPr>
            <p:cNvPr id="83" name="Rounded Rectangular Callout 82"/>
            <p:cNvSpPr/>
            <p:nvPr/>
          </p:nvSpPr>
          <p:spPr>
            <a:xfrm>
              <a:off x="4266228" y="3515340"/>
              <a:ext cx="1857107" cy="473153"/>
            </a:xfrm>
            <a:prstGeom prst="wedgeRoundRectCallout">
              <a:avLst>
                <a:gd name="adj1" fmla="val -46109"/>
                <a:gd name="adj2" fmla="val 9441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84" name="TextBox 83"/>
            <p:cNvSpPr txBox="1"/>
            <p:nvPr/>
          </p:nvSpPr>
          <p:spPr>
            <a:xfrm>
              <a:off x="4236907" y="3480135"/>
              <a:ext cx="1889048" cy="546325"/>
            </a:xfrm>
            <a:prstGeom prst="rect">
              <a:avLst/>
            </a:prstGeom>
            <a:noFill/>
          </p:spPr>
          <p:txBody>
            <a:bodyPr wrap="square" rtlCol="0">
              <a:spAutoFit/>
            </a:bodyPr>
            <a:lstStyle/>
            <a:p>
              <a:pPr algn="ctr"/>
              <a:r>
                <a:rPr lang="en-US" sz="1400" b="1" dirty="0" smtClean="0">
                  <a:solidFill>
                    <a:prstClr val="white"/>
                  </a:solidFill>
                  <a:latin typeface="Bookman Old Style"/>
                </a:rPr>
                <a:t>How to get (m – n) in this term? </a:t>
              </a:r>
              <a:endParaRPr lang="en-US" sz="1400" b="1" baseline="-25000" dirty="0">
                <a:solidFill>
                  <a:prstClr val="white"/>
                </a:solidFill>
                <a:latin typeface="Bookman Old Style"/>
              </a:endParaRPr>
            </a:p>
          </p:txBody>
        </p:sp>
      </p:grpSp>
      <p:grpSp>
        <p:nvGrpSpPr>
          <p:cNvPr id="85" name="Group 84"/>
          <p:cNvGrpSpPr/>
          <p:nvPr/>
        </p:nvGrpSpPr>
        <p:grpSpPr>
          <a:xfrm>
            <a:off x="2564911" y="1544305"/>
            <a:ext cx="2081732" cy="523220"/>
            <a:chOff x="4227611" y="3472179"/>
            <a:chExt cx="1952644" cy="546325"/>
          </a:xfrm>
        </p:grpSpPr>
        <p:sp>
          <p:nvSpPr>
            <p:cNvPr id="86" name="Rounded Rectangular Callout 85"/>
            <p:cNvSpPr/>
            <p:nvPr/>
          </p:nvSpPr>
          <p:spPr>
            <a:xfrm>
              <a:off x="4235672" y="3500786"/>
              <a:ext cx="1932514" cy="502263"/>
            </a:xfrm>
            <a:prstGeom prst="wedgeRoundRectCallout">
              <a:avLst>
                <a:gd name="adj1" fmla="val -4685"/>
                <a:gd name="adj2" fmla="val 4847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87" name="TextBox 86"/>
            <p:cNvSpPr txBox="1"/>
            <p:nvPr/>
          </p:nvSpPr>
          <p:spPr>
            <a:xfrm>
              <a:off x="4227611" y="3472179"/>
              <a:ext cx="1952644" cy="546325"/>
            </a:xfrm>
            <a:prstGeom prst="rect">
              <a:avLst/>
            </a:prstGeom>
            <a:noFill/>
          </p:spPr>
          <p:txBody>
            <a:bodyPr wrap="square" rtlCol="0">
              <a:spAutoFit/>
            </a:bodyPr>
            <a:lstStyle/>
            <a:p>
              <a:pPr algn="ctr"/>
              <a:r>
                <a:rPr lang="en-US" sz="1400" b="1" dirty="0" smtClean="0">
                  <a:solidFill>
                    <a:prstClr val="white"/>
                  </a:solidFill>
                  <a:latin typeface="Bookman Old Style"/>
                </a:rPr>
                <a:t>By using </a:t>
              </a:r>
            </a:p>
            <a:p>
              <a:pPr algn="ctr"/>
              <a:r>
                <a:rPr lang="en-US" sz="1400" b="1" dirty="0" smtClean="0">
                  <a:solidFill>
                    <a:prstClr val="white"/>
                  </a:solidFill>
                  <a:latin typeface="Bookman Old Style"/>
                </a:rPr>
                <a:t>a</a:t>
              </a:r>
              <a:r>
                <a:rPr lang="en-US" sz="1400" b="1" baseline="30000" dirty="0" smtClean="0">
                  <a:solidFill>
                    <a:prstClr val="white"/>
                  </a:solidFill>
                  <a:latin typeface="Bookman Old Style"/>
                </a:rPr>
                <a:t>2</a:t>
              </a:r>
              <a:r>
                <a:rPr lang="en-US" sz="1400" b="1" dirty="0" smtClean="0">
                  <a:solidFill>
                    <a:prstClr val="white"/>
                  </a:solidFill>
                  <a:latin typeface="Bookman Old Style"/>
                </a:rPr>
                <a:t> – b</a:t>
              </a:r>
              <a:r>
                <a:rPr lang="en-US" sz="1400" b="1" baseline="30000" dirty="0" smtClean="0">
                  <a:solidFill>
                    <a:prstClr val="white"/>
                  </a:solidFill>
                  <a:latin typeface="Bookman Old Style"/>
                </a:rPr>
                <a:t>2</a:t>
              </a:r>
              <a:r>
                <a:rPr lang="en-US" sz="1400" b="1" dirty="0" smtClean="0">
                  <a:solidFill>
                    <a:prstClr val="white"/>
                  </a:solidFill>
                  <a:latin typeface="Bookman Old Style"/>
                </a:rPr>
                <a:t> = (a – b)(a + b)</a:t>
              </a:r>
              <a:endParaRPr lang="en-US" sz="1400" b="1" baseline="-25000" dirty="0">
                <a:solidFill>
                  <a:prstClr val="white"/>
                </a:solidFill>
                <a:latin typeface="Bookman Old Style"/>
              </a:endParaRPr>
            </a:p>
          </p:txBody>
        </p:sp>
      </p:grpSp>
      <p:sp>
        <p:nvSpPr>
          <p:cNvPr id="88" name="TextBox 87"/>
          <p:cNvSpPr txBox="1"/>
          <p:nvPr/>
        </p:nvSpPr>
        <p:spPr>
          <a:xfrm>
            <a:off x="630283" y="2982761"/>
            <a:ext cx="1114408"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2a(m – n</a:t>
            </a: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sp>
        <p:nvSpPr>
          <p:cNvPr id="89" name="TextBox 88"/>
          <p:cNvSpPr txBox="1"/>
          <p:nvPr/>
        </p:nvSpPr>
        <p:spPr>
          <a:xfrm>
            <a:off x="1587180" y="2982761"/>
            <a:ext cx="500458"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d</a:t>
            </a:r>
            <a:endParaRPr lang="en-US" sz="1600" kern="0" baseline="-25000" dirty="0">
              <a:solidFill>
                <a:sysClr val="windowText" lastClr="000000"/>
              </a:solidFill>
              <a:latin typeface="Bookman Old Style" pitchFamily="18" charset="0"/>
              <a:cs typeface="Calibri" pitchFamily="34" charset="0"/>
            </a:endParaRPr>
          </a:p>
        </p:txBody>
      </p:sp>
      <p:sp>
        <p:nvSpPr>
          <p:cNvPr id="90" name="TextBox 89"/>
          <p:cNvSpPr txBox="1"/>
          <p:nvPr/>
        </p:nvSpPr>
        <p:spPr>
          <a:xfrm>
            <a:off x="1911367" y="2982761"/>
            <a:ext cx="1574470"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(m + n)(</a:t>
            </a:r>
            <a:r>
              <a:rPr lang="en-US" sz="1600" kern="0" dirty="0">
                <a:solidFill>
                  <a:sysClr val="windowText" lastClr="000000"/>
                </a:solidFill>
                <a:latin typeface="Bookman Old Style" pitchFamily="18" charset="0"/>
                <a:cs typeface="Calibri" pitchFamily="34" charset="0"/>
              </a:rPr>
              <a:t>m – n</a:t>
            </a: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sp>
        <p:nvSpPr>
          <p:cNvPr id="91" name="TextBox 90"/>
          <p:cNvSpPr txBox="1"/>
          <p:nvPr/>
        </p:nvSpPr>
        <p:spPr>
          <a:xfrm>
            <a:off x="3324820" y="2982761"/>
            <a:ext cx="1164101"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d(m – n</a:t>
            </a: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sp>
        <p:nvSpPr>
          <p:cNvPr id="92" name="TextBox 91"/>
          <p:cNvSpPr txBox="1"/>
          <p:nvPr/>
        </p:nvSpPr>
        <p:spPr>
          <a:xfrm>
            <a:off x="4371949" y="2982761"/>
            <a:ext cx="619151"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0</a:t>
            </a:r>
            <a:endParaRPr lang="en-US" sz="1600" baseline="-25000" dirty="0">
              <a:solidFill>
                <a:prstClr val="black"/>
              </a:solidFill>
              <a:latin typeface="Bookman Old Style" pitchFamily="18" charset="0"/>
              <a:cs typeface="Calibri" pitchFamily="34" charset="0"/>
            </a:endParaRPr>
          </a:p>
        </p:txBody>
      </p:sp>
      <p:grpSp>
        <p:nvGrpSpPr>
          <p:cNvPr id="96" name="Group 95"/>
          <p:cNvGrpSpPr/>
          <p:nvPr/>
        </p:nvGrpSpPr>
        <p:grpSpPr>
          <a:xfrm>
            <a:off x="1903153" y="2486023"/>
            <a:ext cx="1388835" cy="523220"/>
            <a:chOff x="4506857" y="3484084"/>
            <a:chExt cx="1388835" cy="546325"/>
          </a:xfrm>
        </p:grpSpPr>
        <p:sp>
          <p:nvSpPr>
            <p:cNvPr id="97" name="Rounded Rectangular Callout 96"/>
            <p:cNvSpPr/>
            <p:nvPr/>
          </p:nvSpPr>
          <p:spPr>
            <a:xfrm>
              <a:off x="4583108" y="3515340"/>
              <a:ext cx="1210647" cy="473153"/>
            </a:xfrm>
            <a:prstGeom prst="wedgeRoundRectCallout">
              <a:avLst>
                <a:gd name="adj1" fmla="val -38241"/>
                <a:gd name="adj2" fmla="val 39760"/>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98" name="TextBox 97"/>
            <p:cNvSpPr txBox="1"/>
            <p:nvPr/>
          </p:nvSpPr>
          <p:spPr>
            <a:xfrm>
              <a:off x="4506857" y="3484084"/>
              <a:ext cx="1388835" cy="546325"/>
            </a:xfrm>
            <a:prstGeom prst="rect">
              <a:avLst/>
            </a:prstGeom>
            <a:noFill/>
          </p:spPr>
          <p:txBody>
            <a:bodyPr wrap="square" rtlCol="0">
              <a:spAutoFit/>
            </a:bodyPr>
            <a:lstStyle/>
            <a:p>
              <a:pPr algn="ctr"/>
              <a:r>
                <a:rPr lang="en-US" sz="1400" b="1" dirty="0" smtClean="0">
                  <a:solidFill>
                    <a:prstClr val="white"/>
                  </a:solidFill>
                  <a:latin typeface="Bookman Old Style"/>
                </a:rPr>
                <a:t>Take (m – n) common</a:t>
              </a:r>
              <a:endParaRPr lang="en-US" sz="1400" b="1" baseline="-25000" dirty="0">
                <a:solidFill>
                  <a:prstClr val="white"/>
                </a:solidFill>
                <a:latin typeface="Bookman Old Style"/>
              </a:endParaRPr>
            </a:p>
          </p:txBody>
        </p:sp>
      </p:grpSp>
      <p:sp>
        <p:nvSpPr>
          <p:cNvPr id="99" name="TextBox 98"/>
          <p:cNvSpPr txBox="1"/>
          <p:nvPr/>
        </p:nvSpPr>
        <p:spPr>
          <a:xfrm>
            <a:off x="638175" y="3310467"/>
            <a:ext cx="869149"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a:t>
            </a:r>
            <a:r>
              <a:rPr lang="en-US" sz="1600" kern="0" dirty="0">
                <a:solidFill>
                  <a:sysClr val="windowText" lastClr="000000"/>
                </a:solidFill>
                <a:latin typeface="Bookman Old Style" pitchFamily="18" charset="0"/>
                <a:cs typeface="Calibri" pitchFamily="34" charset="0"/>
              </a:rPr>
              <a:t>m – n</a:t>
            </a: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sp>
        <p:nvSpPr>
          <p:cNvPr id="100" name="TextBox 99"/>
          <p:cNvSpPr txBox="1"/>
          <p:nvPr/>
        </p:nvSpPr>
        <p:spPr>
          <a:xfrm>
            <a:off x="1352658" y="3310467"/>
            <a:ext cx="490840"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[2a</a:t>
            </a:r>
            <a:endParaRPr lang="en-US" sz="1600" kern="0" baseline="-25000" dirty="0">
              <a:solidFill>
                <a:sysClr val="windowText" lastClr="000000"/>
              </a:solidFill>
              <a:latin typeface="Bookman Old Style" pitchFamily="18" charset="0"/>
              <a:cs typeface="Calibri" pitchFamily="34" charset="0"/>
            </a:endParaRPr>
          </a:p>
        </p:txBody>
      </p:sp>
      <p:sp>
        <p:nvSpPr>
          <p:cNvPr id="101" name="TextBox 100"/>
          <p:cNvSpPr txBox="1"/>
          <p:nvPr/>
        </p:nvSpPr>
        <p:spPr>
          <a:xfrm>
            <a:off x="1729871" y="3310467"/>
            <a:ext cx="1205779"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d(m + n)</a:t>
            </a:r>
            <a:endParaRPr lang="en-US" sz="1600" kern="0" baseline="-25000" dirty="0">
              <a:solidFill>
                <a:sysClr val="windowText" lastClr="000000"/>
              </a:solidFill>
              <a:latin typeface="Bookman Old Style" pitchFamily="18" charset="0"/>
              <a:cs typeface="Calibri" pitchFamily="34" charset="0"/>
            </a:endParaRPr>
          </a:p>
        </p:txBody>
      </p:sp>
      <p:sp>
        <p:nvSpPr>
          <p:cNvPr id="103" name="TextBox 102"/>
          <p:cNvSpPr txBox="1"/>
          <p:nvPr/>
        </p:nvSpPr>
        <p:spPr>
          <a:xfrm>
            <a:off x="2804254" y="3310467"/>
            <a:ext cx="540533"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a:t>
            </a:r>
            <a:r>
              <a:rPr lang="en-US" sz="1600" kern="0" dirty="0" smtClean="0">
                <a:solidFill>
                  <a:sysClr val="windowText" lastClr="000000"/>
                </a:solidFill>
                <a:latin typeface="Bookman Old Style" pitchFamily="18" charset="0"/>
                <a:cs typeface="Calibri" pitchFamily="34" charset="0"/>
              </a:rPr>
              <a:t>d]</a:t>
            </a:r>
            <a:endParaRPr lang="en-US" sz="1600" kern="0" baseline="-25000" dirty="0">
              <a:solidFill>
                <a:sysClr val="windowText" lastClr="000000"/>
              </a:solidFill>
              <a:latin typeface="Bookman Old Style" pitchFamily="18" charset="0"/>
              <a:cs typeface="Calibri" pitchFamily="34" charset="0"/>
            </a:endParaRPr>
          </a:p>
        </p:txBody>
      </p:sp>
      <p:sp>
        <p:nvSpPr>
          <p:cNvPr id="104" name="TextBox 103"/>
          <p:cNvSpPr txBox="1"/>
          <p:nvPr/>
        </p:nvSpPr>
        <p:spPr>
          <a:xfrm>
            <a:off x="3276261" y="3310467"/>
            <a:ext cx="619151"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0</a:t>
            </a:r>
            <a:endParaRPr lang="en-US" sz="1600" baseline="-25000" dirty="0">
              <a:solidFill>
                <a:prstClr val="black"/>
              </a:solidFill>
              <a:latin typeface="Bookman Old Style" pitchFamily="18" charset="0"/>
              <a:cs typeface="Calibri" pitchFamily="34" charset="0"/>
            </a:endParaRPr>
          </a:p>
        </p:txBody>
      </p:sp>
      <p:sp>
        <p:nvSpPr>
          <p:cNvPr id="106" name="Left Arrow 105"/>
          <p:cNvSpPr/>
          <p:nvPr/>
        </p:nvSpPr>
        <p:spPr>
          <a:xfrm rot="10990533">
            <a:off x="1404579" y="3548138"/>
            <a:ext cx="2073726" cy="129911"/>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07" name="TextBox 106"/>
          <p:cNvSpPr txBox="1"/>
          <p:nvPr/>
        </p:nvSpPr>
        <p:spPr>
          <a:xfrm>
            <a:off x="1445434" y="3676650"/>
            <a:ext cx="1877437"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2a + </a:t>
            </a:r>
            <a:r>
              <a:rPr lang="en-US" sz="1600" kern="0" dirty="0">
                <a:solidFill>
                  <a:sysClr val="windowText" lastClr="000000"/>
                </a:solidFill>
                <a:latin typeface="Bookman Old Style" pitchFamily="18" charset="0"/>
                <a:cs typeface="Calibri" pitchFamily="34" charset="0"/>
              </a:rPr>
              <a:t>d(m + n</a:t>
            </a:r>
            <a:r>
              <a:rPr lang="en-US" sz="1600" kern="0" dirty="0" smtClean="0">
                <a:solidFill>
                  <a:sysClr val="windowText" lastClr="000000"/>
                </a:solidFill>
                <a:latin typeface="Bookman Old Style" pitchFamily="18" charset="0"/>
                <a:cs typeface="Calibri" pitchFamily="34" charset="0"/>
              </a:rPr>
              <a:t>) </a:t>
            </a:r>
            <a:r>
              <a:rPr lang="en-US" sz="1600" kern="0" dirty="0">
                <a:solidFill>
                  <a:sysClr val="windowText" lastClr="000000"/>
                </a:solidFill>
                <a:latin typeface="Bookman Old Style" pitchFamily="18" charset="0"/>
                <a:cs typeface="Calibri" pitchFamily="34" charset="0"/>
              </a:rPr>
              <a:t>– d</a:t>
            </a:r>
            <a:endParaRPr lang="en-US" sz="1600" kern="0" baseline="-25000" dirty="0">
              <a:solidFill>
                <a:sysClr val="windowText" lastClr="000000"/>
              </a:solidFill>
              <a:latin typeface="Bookman Old Style" pitchFamily="18" charset="0"/>
              <a:cs typeface="Calibri" pitchFamily="34" charset="0"/>
            </a:endParaRPr>
          </a:p>
        </p:txBody>
      </p:sp>
      <p:sp>
        <p:nvSpPr>
          <p:cNvPr id="108" name="TextBox 107"/>
          <p:cNvSpPr txBox="1"/>
          <p:nvPr/>
        </p:nvSpPr>
        <p:spPr>
          <a:xfrm>
            <a:off x="3279435" y="3681412"/>
            <a:ext cx="619151"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0</a:t>
            </a:r>
            <a:endParaRPr lang="en-US" sz="1600" baseline="-25000" dirty="0">
              <a:solidFill>
                <a:prstClr val="black"/>
              </a:solidFill>
              <a:latin typeface="Bookman Old Style" pitchFamily="18" charset="0"/>
              <a:cs typeface="Calibri" pitchFamily="34" charset="0"/>
            </a:endParaRPr>
          </a:p>
        </p:txBody>
      </p:sp>
      <p:sp>
        <p:nvSpPr>
          <p:cNvPr id="110" name="TextBox 109"/>
          <p:cNvSpPr txBox="1"/>
          <p:nvPr/>
        </p:nvSpPr>
        <p:spPr>
          <a:xfrm>
            <a:off x="5002206" y="2132012"/>
            <a:ext cx="710113"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S</a:t>
            </a:r>
            <a:r>
              <a:rPr lang="en-US" sz="1600" baseline="-25000" dirty="0" smtClean="0">
                <a:solidFill>
                  <a:prstClr val="black"/>
                </a:solidFill>
                <a:latin typeface="Bookman Old Style" pitchFamily="18" charset="0"/>
                <a:cs typeface="Calibri" pitchFamily="34" charset="0"/>
              </a:rPr>
              <a:t>(</a:t>
            </a:r>
            <a:r>
              <a:rPr lang="en-US" sz="1600" baseline="-25000" dirty="0" err="1" smtClean="0">
                <a:solidFill>
                  <a:prstClr val="black"/>
                </a:solidFill>
                <a:latin typeface="Bookman Old Style" pitchFamily="18" charset="0"/>
                <a:cs typeface="Calibri" pitchFamily="34" charset="0"/>
              </a:rPr>
              <a:t>m+n</a:t>
            </a:r>
            <a:r>
              <a:rPr lang="en-US" sz="1600" baseline="-25000" dirty="0" smtClean="0">
                <a:solidFill>
                  <a:prstClr val="black"/>
                </a:solidFill>
                <a:latin typeface="Bookman Old Style" pitchFamily="18" charset="0"/>
                <a:cs typeface="Calibri" pitchFamily="34" charset="0"/>
              </a:rPr>
              <a:t>)</a:t>
            </a:r>
            <a:endParaRPr lang="en-US" sz="1600" baseline="-25000" dirty="0">
              <a:solidFill>
                <a:prstClr val="black"/>
              </a:solidFill>
              <a:latin typeface="Bookman Old Style" pitchFamily="18" charset="0"/>
              <a:cs typeface="Calibri" pitchFamily="34" charset="0"/>
            </a:endParaRPr>
          </a:p>
        </p:txBody>
      </p:sp>
      <p:graphicFrame>
        <p:nvGraphicFramePr>
          <p:cNvPr id="111" name="Object 110"/>
          <p:cNvGraphicFramePr>
            <a:graphicFrameLocks noChangeAspect="1"/>
          </p:cNvGraphicFramePr>
          <p:nvPr>
            <p:extLst>
              <p:ext uri="{D42A27DB-BD31-4B8C-83A1-F6EECF244321}">
                <p14:modId xmlns:p14="http://schemas.microsoft.com/office/powerpoint/2010/main" val="1633667125"/>
              </p:ext>
            </p:extLst>
          </p:nvPr>
        </p:nvGraphicFramePr>
        <p:xfrm>
          <a:off x="5635972" y="2028825"/>
          <a:ext cx="2706687" cy="541337"/>
        </p:xfrm>
        <a:graphic>
          <a:graphicData uri="http://schemas.openxmlformats.org/presentationml/2006/ole">
            <mc:AlternateContent xmlns:mc="http://schemas.openxmlformats.org/markup-compatibility/2006">
              <mc:Choice xmlns:v="urn:schemas-microsoft-com:vml" Requires="v">
                <p:oleObj spid="_x0000_s90485" name="Equation" r:id="rId9" imgW="1968480" imgH="393480" progId="Equation.DSMT4">
                  <p:embed/>
                </p:oleObj>
              </mc:Choice>
              <mc:Fallback>
                <p:oleObj name="Equation" r:id="rId9" imgW="1968480" imgH="393480" progId="Equation.DSMT4">
                  <p:embed/>
                  <p:pic>
                    <p:nvPicPr>
                      <p:cNvPr id="0" name=""/>
                      <p:cNvPicPr>
                        <a:picLocks noChangeAspect="1" noChangeArrowheads="1"/>
                      </p:cNvPicPr>
                      <p:nvPr/>
                    </p:nvPicPr>
                    <p:blipFill>
                      <a:blip r:embed="rId10"/>
                      <a:srcRect/>
                      <a:stretch>
                        <a:fillRect/>
                      </a:stretch>
                    </p:blipFill>
                    <p:spPr bwMode="auto">
                      <a:xfrm>
                        <a:off x="5635972" y="2028825"/>
                        <a:ext cx="2706687"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 name="TextBox 111"/>
          <p:cNvSpPr txBox="1"/>
          <p:nvPr/>
        </p:nvSpPr>
        <p:spPr>
          <a:xfrm>
            <a:off x="1445114" y="4010442"/>
            <a:ext cx="1943161"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2a + </a:t>
            </a:r>
            <a:r>
              <a:rPr lang="en-US" sz="1600" kern="0" dirty="0" err="1" smtClean="0">
                <a:solidFill>
                  <a:sysClr val="windowText" lastClr="000000"/>
                </a:solidFill>
                <a:latin typeface="Bookman Old Style" pitchFamily="18" charset="0"/>
                <a:cs typeface="Calibri" pitchFamily="34" charset="0"/>
              </a:rPr>
              <a:t>dm</a:t>
            </a:r>
            <a:r>
              <a:rPr lang="en-US" sz="1600" kern="0" dirty="0" smtClean="0">
                <a:solidFill>
                  <a:sysClr val="windowText" lastClr="000000"/>
                </a:solidFill>
                <a:latin typeface="Bookman Old Style" pitchFamily="18" charset="0"/>
                <a:cs typeface="Calibri" pitchFamily="34" charset="0"/>
              </a:rPr>
              <a:t> </a:t>
            </a:r>
            <a:r>
              <a:rPr lang="en-US" sz="1600" kern="0" dirty="0">
                <a:solidFill>
                  <a:sysClr val="windowText" lastClr="000000"/>
                </a:solidFill>
                <a:latin typeface="Bookman Old Style" pitchFamily="18" charset="0"/>
                <a:cs typeface="Calibri" pitchFamily="34" charset="0"/>
              </a:rPr>
              <a:t>+ </a:t>
            </a:r>
            <a:r>
              <a:rPr lang="en-US" sz="1600" kern="0" dirty="0" err="1" smtClean="0">
                <a:solidFill>
                  <a:sysClr val="windowText" lastClr="000000"/>
                </a:solidFill>
                <a:latin typeface="Bookman Old Style" pitchFamily="18" charset="0"/>
                <a:cs typeface="Calibri" pitchFamily="34" charset="0"/>
              </a:rPr>
              <a:t>dn</a:t>
            </a:r>
            <a:r>
              <a:rPr lang="en-US" sz="1600" kern="0" dirty="0" smtClean="0">
                <a:solidFill>
                  <a:sysClr val="windowText" lastClr="000000"/>
                </a:solidFill>
                <a:latin typeface="Bookman Old Style" pitchFamily="18" charset="0"/>
                <a:cs typeface="Calibri" pitchFamily="34" charset="0"/>
              </a:rPr>
              <a:t> </a:t>
            </a:r>
            <a:r>
              <a:rPr lang="en-US" sz="1600" kern="0" dirty="0">
                <a:solidFill>
                  <a:sysClr val="windowText" lastClr="000000"/>
                </a:solidFill>
                <a:latin typeface="Bookman Old Style" pitchFamily="18" charset="0"/>
                <a:cs typeface="Calibri" pitchFamily="34" charset="0"/>
              </a:rPr>
              <a:t>– d</a:t>
            </a:r>
            <a:endParaRPr lang="en-US" sz="1600" kern="0" baseline="-25000" dirty="0">
              <a:solidFill>
                <a:sysClr val="windowText" lastClr="000000"/>
              </a:solidFill>
              <a:latin typeface="Bookman Old Style" pitchFamily="18" charset="0"/>
              <a:cs typeface="Calibri" pitchFamily="34" charset="0"/>
            </a:endParaRPr>
          </a:p>
        </p:txBody>
      </p:sp>
      <p:sp>
        <p:nvSpPr>
          <p:cNvPr id="113" name="TextBox 112"/>
          <p:cNvSpPr txBox="1"/>
          <p:nvPr/>
        </p:nvSpPr>
        <p:spPr>
          <a:xfrm>
            <a:off x="3279115" y="4015204"/>
            <a:ext cx="619151"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  0</a:t>
            </a:r>
            <a:endParaRPr lang="en-US" sz="1600" baseline="-25000" dirty="0">
              <a:solidFill>
                <a:prstClr val="black"/>
              </a:solidFill>
              <a:latin typeface="Bookman Old Style" pitchFamily="18" charset="0"/>
              <a:cs typeface="Calibri" pitchFamily="34" charset="0"/>
            </a:endParaRPr>
          </a:p>
        </p:txBody>
      </p:sp>
      <p:sp>
        <p:nvSpPr>
          <p:cNvPr id="114" name="TextBox 113"/>
          <p:cNvSpPr txBox="1"/>
          <p:nvPr/>
        </p:nvSpPr>
        <p:spPr>
          <a:xfrm>
            <a:off x="3778223" y="3986629"/>
            <a:ext cx="748802" cy="338554"/>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a:t>
            </a:r>
            <a:r>
              <a:rPr lang="en-US" sz="1600" kern="0" dirty="0" err="1" smtClean="0">
                <a:solidFill>
                  <a:sysClr val="windowText" lastClr="000000"/>
                </a:solidFill>
                <a:latin typeface="Bookman Old Style" pitchFamily="18" charset="0"/>
                <a:cs typeface="Calibri" pitchFamily="34" charset="0"/>
              </a:rPr>
              <a:t>i</a:t>
            </a: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cxnSp>
        <p:nvCxnSpPr>
          <p:cNvPr id="115" name="Straight Connector 114"/>
          <p:cNvCxnSpPr/>
          <p:nvPr/>
        </p:nvCxnSpPr>
        <p:spPr>
          <a:xfrm>
            <a:off x="4962525" y="1793626"/>
            <a:ext cx="0" cy="29117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17" name="Object 116"/>
          <p:cNvGraphicFramePr>
            <a:graphicFrameLocks noChangeAspect="1"/>
          </p:cNvGraphicFramePr>
          <p:nvPr>
            <p:extLst>
              <p:ext uri="{D42A27DB-BD31-4B8C-83A1-F6EECF244321}">
                <p14:modId xmlns:p14="http://schemas.microsoft.com/office/powerpoint/2010/main" val="2471822918"/>
              </p:ext>
            </p:extLst>
          </p:nvPr>
        </p:nvGraphicFramePr>
        <p:xfrm>
          <a:off x="5647402" y="2522178"/>
          <a:ext cx="855921" cy="530671"/>
        </p:xfrm>
        <a:graphic>
          <a:graphicData uri="http://schemas.openxmlformats.org/presentationml/2006/ole">
            <mc:AlternateContent xmlns:mc="http://schemas.openxmlformats.org/markup-compatibility/2006">
              <mc:Choice xmlns:v="urn:schemas-microsoft-com:vml" Requires="v">
                <p:oleObj spid="_x0000_s90486" name="Equation" r:id="rId11" imgW="634680" imgH="393480" progId="Equation.DSMT4">
                  <p:embed/>
                </p:oleObj>
              </mc:Choice>
              <mc:Fallback>
                <p:oleObj name="Equation" r:id="rId11" imgW="634680" imgH="393480" progId="Equation.DSMT4">
                  <p:embed/>
                  <p:pic>
                    <p:nvPicPr>
                      <p:cNvPr id="0" name=""/>
                      <p:cNvPicPr>
                        <a:picLocks noChangeAspect="1" noChangeArrowheads="1"/>
                      </p:cNvPicPr>
                      <p:nvPr/>
                    </p:nvPicPr>
                    <p:blipFill>
                      <a:blip r:embed="rId12"/>
                      <a:srcRect/>
                      <a:stretch>
                        <a:fillRect/>
                      </a:stretch>
                    </p:blipFill>
                    <p:spPr bwMode="auto">
                      <a:xfrm>
                        <a:off x="5647402" y="2522178"/>
                        <a:ext cx="855921" cy="530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8" name="TextBox 117"/>
          <p:cNvSpPr txBox="1"/>
          <p:nvPr/>
        </p:nvSpPr>
        <p:spPr>
          <a:xfrm>
            <a:off x="6419819" y="2583980"/>
            <a:ext cx="2004075"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[2a + </a:t>
            </a:r>
            <a:r>
              <a:rPr lang="en-US" sz="1600" kern="0" dirty="0" err="1" smtClean="0">
                <a:solidFill>
                  <a:sysClr val="windowText" lastClr="000000"/>
                </a:solidFill>
                <a:latin typeface="Bookman Old Style" pitchFamily="18" charset="0"/>
                <a:cs typeface="Calibri" pitchFamily="34" charset="0"/>
              </a:rPr>
              <a:t>dm</a:t>
            </a:r>
            <a:r>
              <a:rPr lang="en-US" sz="1600" kern="0" dirty="0" smtClean="0">
                <a:solidFill>
                  <a:sysClr val="windowText" lastClr="000000"/>
                </a:solidFill>
                <a:latin typeface="Bookman Old Style" pitchFamily="18" charset="0"/>
                <a:cs typeface="Calibri" pitchFamily="34" charset="0"/>
              </a:rPr>
              <a:t> </a:t>
            </a:r>
            <a:r>
              <a:rPr lang="en-US" sz="1600" kern="0" dirty="0">
                <a:solidFill>
                  <a:sysClr val="windowText" lastClr="000000"/>
                </a:solidFill>
                <a:latin typeface="Bookman Old Style" pitchFamily="18" charset="0"/>
                <a:cs typeface="Calibri" pitchFamily="34" charset="0"/>
              </a:rPr>
              <a:t>+ </a:t>
            </a:r>
            <a:r>
              <a:rPr lang="en-US" sz="1600" kern="0" dirty="0" err="1" smtClean="0">
                <a:solidFill>
                  <a:sysClr val="windowText" lastClr="000000"/>
                </a:solidFill>
                <a:latin typeface="Bookman Old Style" pitchFamily="18" charset="0"/>
                <a:cs typeface="Calibri" pitchFamily="34" charset="0"/>
              </a:rPr>
              <a:t>dn</a:t>
            </a:r>
            <a:r>
              <a:rPr lang="en-US" sz="1600" kern="0" dirty="0" smtClean="0">
                <a:solidFill>
                  <a:sysClr val="windowText" lastClr="000000"/>
                </a:solidFill>
                <a:latin typeface="Bookman Old Style" pitchFamily="18" charset="0"/>
                <a:cs typeface="Calibri" pitchFamily="34" charset="0"/>
              </a:rPr>
              <a:t> </a:t>
            </a:r>
            <a:r>
              <a:rPr lang="en-US" sz="1600" kern="0" dirty="0">
                <a:solidFill>
                  <a:sysClr val="windowText" lastClr="000000"/>
                </a:solidFill>
                <a:latin typeface="Bookman Old Style" pitchFamily="18" charset="0"/>
                <a:cs typeface="Calibri" pitchFamily="34" charset="0"/>
              </a:rPr>
              <a:t>– </a:t>
            </a:r>
            <a:r>
              <a:rPr lang="en-US" sz="1600" kern="0" dirty="0" smtClean="0">
                <a:solidFill>
                  <a:sysClr val="windowText" lastClr="000000"/>
                </a:solidFill>
                <a:latin typeface="Bookman Old Style" pitchFamily="18" charset="0"/>
                <a:cs typeface="Calibri" pitchFamily="34" charset="0"/>
              </a:rPr>
              <a:t>d]</a:t>
            </a:r>
            <a:endParaRPr lang="en-US" sz="1600" kern="0" baseline="-25000" dirty="0">
              <a:solidFill>
                <a:sysClr val="windowText" lastClr="000000"/>
              </a:solidFill>
              <a:latin typeface="Bookman Old Style" pitchFamily="18" charset="0"/>
              <a:cs typeface="Calibri" pitchFamily="34" charset="0"/>
            </a:endParaRPr>
          </a:p>
        </p:txBody>
      </p:sp>
      <p:graphicFrame>
        <p:nvGraphicFramePr>
          <p:cNvPr id="121" name="Object 120"/>
          <p:cNvGraphicFramePr>
            <a:graphicFrameLocks noChangeAspect="1"/>
          </p:cNvGraphicFramePr>
          <p:nvPr>
            <p:extLst>
              <p:ext uri="{D42A27DB-BD31-4B8C-83A1-F6EECF244321}">
                <p14:modId xmlns:p14="http://schemas.microsoft.com/office/powerpoint/2010/main" val="2170736763"/>
              </p:ext>
            </p:extLst>
          </p:nvPr>
        </p:nvGraphicFramePr>
        <p:xfrm>
          <a:off x="5651124" y="3008298"/>
          <a:ext cx="855921" cy="530671"/>
        </p:xfrm>
        <a:graphic>
          <a:graphicData uri="http://schemas.openxmlformats.org/presentationml/2006/ole">
            <mc:AlternateContent xmlns:mc="http://schemas.openxmlformats.org/markup-compatibility/2006">
              <mc:Choice xmlns:v="urn:schemas-microsoft-com:vml" Requires="v">
                <p:oleObj spid="_x0000_s90487" name="Equation" r:id="rId13" imgW="634680" imgH="393480" progId="Equation.DSMT4">
                  <p:embed/>
                </p:oleObj>
              </mc:Choice>
              <mc:Fallback>
                <p:oleObj name="Equation" r:id="rId13" imgW="634680" imgH="393480" progId="Equation.DSMT4">
                  <p:embed/>
                  <p:pic>
                    <p:nvPicPr>
                      <p:cNvPr id="0" name=""/>
                      <p:cNvPicPr>
                        <a:picLocks noChangeAspect="1" noChangeArrowheads="1"/>
                      </p:cNvPicPr>
                      <p:nvPr/>
                    </p:nvPicPr>
                    <p:blipFill>
                      <a:blip r:embed="rId12"/>
                      <a:srcRect/>
                      <a:stretch>
                        <a:fillRect/>
                      </a:stretch>
                    </p:blipFill>
                    <p:spPr bwMode="auto">
                      <a:xfrm>
                        <a:off x="5651124" y="3008298"/>
                        <a:ext cx="855921" cy="530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 name="TextBox 121"/>
          <p:cNvSpPr txBox="1"/>
          <p:nvPr/>
        </p:nvSpPr>
        <p:spPr>
          <a:xfrm>
            <a:off x="6410325" y="3097102"/>
            <a:ext cx="433132"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[0]</a:t>
            </a:r>
            <a:endParaRPr lang="en-US" sz="1600" kern="0" baseline="-25000" dirty="0">
              <a:solidFill>
                <a:sysClr val="windowText" lastClr="000000"/>
              </a:solidFill>
              <a:latin typeface="Bookman Old Style" pitchFamily="18" charset="0"/>
              <a:cs typeface="Calibri" pitchFamily="34" charset="0"/>
            </a:endParaRPr>
          </a:p>
        </p:txBody>
      </p:sp>
      <p:sp>
        <p:nvSpPr>
          <p:cNvPr id="123" name="TextBox 122"/>
          <p:cNvSpPr txBox="1"/>
          <p:nvPr/>
        </p:nvSpPr>
        <p:spPr>
          <a:xfrm>
            <a:off x="6940592" y="3108170"/>
            <a:ext cx="1269958" cy="338554"/>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…(From </a:t>
            </a:r>
            <a:r>
              <a:rPr lang="en-US" sz="1600" kern="0" dirty="0" err="1" smtClean="0">
                <a:solidFill>
                  <a:sysClr val="windowText" lastClr="000000"/>
                </a:solidFill>
                <a:latin typeface="Bookman Old Style" pitchFamily="18" charset="0"/>
                <a:cs typeface="Calibri" pitchFamily="34" charset="0"/>
              </a:rPr>
              <a:t>i</a:t>
            </a: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sp>
        <p:nvSpPr>
          <p:cNvPr id="124" name="TextBox 123"/>
          <p:cNvSpPr txBox="1"/>
          <p:nvPr/>
        </p:nvSpPr>
        <p:spPr>
          <a:xfrm>
            <a:off x="5016209" y="3490398"/>
            <a:ext cx="1155991"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rPr>
              <a:t>S</a:t>
            </a:r>
            <a:r>
              <a:rPr lang="en-US" sz="1600" baseline="-25000" dirty="0" smtClean="0">
                <a:solidFill>
                  <a:prstClr val="black"/>
                </a:solidFill>
                <a:latin typeface="Bookman Old Style" pitchFamily="18" charset="0"/>
                <a:cs typeface="Calibri" pitchFamily="34" charset="0"/>
              </a:rPr>
              <a:t>(</a:t>
            </a:r>
            <a:r>
              <a:rPr lang="en-US" sz="1600" baseline="-25000" dirty="0" err="1" smtClean="0">
                <a:solidFill>
                  <a:prstClr val="black"/>
                </a:solidFill>
                <a:latin typeface="Bookman Old Style" pitchFamily="18" charset="0"/>
                <a:cs typeface="Calibri" pitchFamily="34" charset="0"/>
              </a:rPr>
              <a:t>m+n</a:t>
            </a:r>
            <a:r>
              <a:rPr lang="en-US" sz="1600" baseline="-25000" dirty="0" smtClean="0">
                <a:solidFill>
                  <a:prstClr val="black"/>
                </a:solidFill>
                <a:latin typeface="Bookman Old Style" pitchFamily="18" charset="0"/>
                <a:cs typeface="Calibri" pitchFamily="34" charset="0"/>
              </a:rPr>
              <a:t>) </a:t>
            </a:r>
            <a:r>
              <a:rPr lang="en-US" sz="1600" dirty="0" smtClean="0">
                <a:solidFill>
                  <a:prstClr val="black"/>
                </a:solidFill>
                <a:latin typeface="Bookman Old Style" pitchFamily="18" charset="0"/>
                <a:cs typeface="Calibri" pitchFamily="34" charset="0"/>
              </a:rPr>
              <a:t>=  0</a:t>
            </a:r>
            <a:endParaRPr lang="en-US" sz="1600" dirty="0">
              <a:solidFill>
                <a:prstClr val="black"/>
              </a:solidFill>
              <a:latin typeface="Bookman Old Style" pitchFamily="18" charset="0"/>
              <a:cs typeface="Calibri" pitchFamily="34" charset="0"/>
            </a:endParaRPr>
          </a:p>
        </p:txBody>
      </p:sp>
      <p:sp>
        <p:nvSpPr>
          <p:cNvPr id="125" name="TextBox 124"/>
          <p:cNvSpPr txBox="1"/>
          <p:nvPr/>
        </p:nvSpPr>
        <p:spPr>
          <a:xfrm>
            <a:off x="4988248" y="3848002"/>
            <a:ext cx="3469952" cy="338554"/>
          </a:xfrm>
          <a:prstGeom prst="rect">
            <a:avLst/>
          </a:prstGeom>
          <a:solidFill>
            <a:schemeClr val="accent6">
              <a:lumMod val="60000"/>
              <a:lumOff val="40000"/>
            </a:schemeClr>
          </a:solidFill>
          <a:ln w="28575">
            <a:solidFill>
              <a:schemeClr val="tx1"/>
            </a:solidFill>
          </a:ln>
        </p:spPr>
        <p:style>
          <a:lnRef idx="1">
            <a:schemeClr val="accent4"/>
          </a:lnRef>
          <a:fillRef idx="2">
            <a:schemeClr val="accent4"/>
          </a:fillRef>
          <a:effectRef idx="1">
            <a:schemeClr val="accent4"/>
          </a:effectRef>
          <a:fontRef idx="minor">
            <a:schemeClr val="dk1"/>
          </a:fontRef>
        </p:style>
        <p:txBody>
          <a:bodyPr anchor="ctr"/>
          <a:lstStyle>
            <a:defPPr>
              <a:defRPr lang="en-US"/>
            </a:defPPr>
            <a:lvl1pPr marL="884238" indent="-884238" algn="just">
              <a:tabLst>
                <a:tab pos="457200" algn="ctr"/>
                <a:tab pos="2462213" algn="r"/>
                <a:tab pos="2743200" algn="ctr"/>
                <a:tab pos="3082925" algn="l"/>
              </a:tabLst>
              <a:defRPr sz="1600" b="1">
                <a:latin typeface="Bookman Old Style" pitchFamily="18" charset="0"/>
              </a:defRPr>
            </a:lvl1pPr>
          </a:lstStyle>
          <a:p>
            <a:r>
              <a:rPr lang="en-US" dirty="0" smtClean="0">
                <a:solidFill>
                  <a:prstClr val="black"/>
                </a:solidFill>
                <a:sym typeface="Symbol"/>
              </a:rPr>
              <a:t>The sum of (m + n)</a:t>
            </a:r>
            <a:r>
              <a:rPr lang="en-US" baseline="30000" dirty="0" err="1" smtClean="0">
                <a:solidFill>
                  <a:prstClr val="black"/>
                </a:solidFill>
                <a:sym typeface="Symbol"/>
              </a:rPr>
              <a:t>th</a:t>
            </a:r>
            <a:r>
              <a:rPr lang="en-US" baseline="30000" dirty="0" smtClean="0">
                <a:solidFill>
                  <a:prstClr val="black"/>
                </a:solidFill>
                <a:sym typeface="Symbol"/>
              </a:rPr>
              <a:t> </a:t>
            </a:r>
            <a:r>
              <a:rPr lang="en-US" dirty="0" smtClean="0">
                <a:solidFill>
                  <a:prstClr val="black"/>
                </a:solidFill>
                <a:sym typeface="Symbol"/>
              </a:rPr>
              <a:t>term is 0 </a:t>
            </a:r>
            <a:endParaRPr lang="en-US" dirty="0">
              <a:solidFill>
                <a:prstClr val="black"/>
              </a:solidFill>
            </a:endParaRPr>
          </a:p>
        </p:txBody>
      </p:sp>
      <p:grpSp>
        <p:nvGrpSpPr>
          <p:cNvPr id="126" name="Group 125"/>
          <p:cNvGrpSpPr/>
          <p:nvPr/>
        </p:nvGrpSpPr>
        <p:grpSpPr>
          <a:xfrm>
            <a:off x="6062975" y="1112880"/>
            <a:ext cx="769531" cy="329724"/>
            <a:chOff x="4854080" y="3476994"/>
            <a:chExt cx="838102" cy="344281"/>
          </a:xfrm>
        </p:grpSpPr>
        <p:sp>
          <p:nvSpPr>
            <p:cNvPr id="127" name="Rounded Rectangular Callout 126"/>
            <p:cNvSpPr/>
            <p:nvPr/>
          </p:nvSpPr>
          <p:spPr>
            <a:xfrm>
              <a:off x="4904142" y="3488192"/>
              <a:ext cx="758725" cy="333083"/>
            </a:xfrm>
            <a:prstGeom prst="wedgeRoundRectCallout">
              <a:avLst>
                <a:gd name="adj1" fmla="val -39703"/>
                <a:gd name="adj2" fmla="val -46937"/>
                <a:gd name="adj3" fmla="val 16667"/>
              </a:avLst>
            </a:prstGeom>
            <a:solidFill>
              <a:srgbClr val="92D050"/>
            </a:solidFill>
            <a:ln w="12700">
              <a:solidFill>
                <a:schemeClr val="tx2">
                  <a:lumMod val="50000"/>
                </a:schemeClr>
              </a:solid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28" name="TextBox 127"/>
            <p:cNvSpPr txBox="1"/>
            <p:nvPr/>
          </p:nvSpPr>
          <p:spPr>
            <a:xfrm>
              <a:off x="4854080" y="3476994"/>
              <a:ext cx="838102" cy="321368"/>
            </a:xfrm>
            <a:prstGeom prst="rect">
              <a:avLst/>
            </a:prstGeom>
            <a:noFill/>
          </p:spPr>
          <p:txBody>
            <a:bodyPr wrap="square" rtlCol="0">
              <a:spAutoFit/>
            </a:bodyPr>
            <a:lstStyle/>
            <a:p>
              <a:pPr algn="ctr">
                <a:defRPr/>
              </a:pPr>
              <a:r>
                <a:rPr lang="en-US" sz="1400" b="1" kern="0" dirty="0" smtClean="0">
                  <a:solidFill>
                    <a:srgbClr val="1F497D">
                      <a:lumMod val="50000"/>
                    </a:srgbClr>
                  </a:solidFill>
                  <a:latin typeface="Bookman Old Style"/>
                </a:rPr>
                <a:t>S</a:t>
              </a:r>
              <a:r>
                <a:rPr lang="en-US" sz="1400" b="1" kern="0" baseline="-25000" dirty="0" smtClean="0">
                  <a:solidFill>
                    <a:srgbClr val="1F497D">
                      <a:lumMod val="50000"/>
                    </a:srgbClr>
                  </a:solidFill>
                  <a:latin typeface="Bookman Old Style"/>
                </a:rPr>
                <a:t>(m + n)</a:t>
              </a:r>
              <a:endParaRPr lang="en-US" b="1" kern="0" baseline="-25000" dirty="0" smtClean="0">
                <a:solidFill>
                  <a:srgbClr val="1F497D">
                    <a:lumMod val="50000"/>
                  </a:srgbClr>
                </a:solidFill>
                <a:latin typeface="Bookman Old Style"/>
              </a:endParaRPr>
            </a:p>
          </p:txBody>
        </p:sp>
      </p:grpSp>
      <p:sp>
        <p:nvSpPr>
          <p:cNvPr id="129" name="Curved Right Arrow 128"/>
          <p:cNvSpPr/>
          <p:nvPr/>
        </p:nvSpPr>
        <p:spPr>
          <a:xfrm rot="5400000" flipV="1">
            <a:off x="916491" y="1447551"/>
            <a:ext cx="180243" cy="400888"/>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30" name="Curved Right Arrow 129"/>
          <p:cNvSpPr/>
          <p:nvPr/>
        </p:nvSpPr>
        <p:spPr>
          <a:xfrm rot="5400000" flipV="1">
            <a:off x="1143195" y="1176967"/>
            <a:ext cx="259362" cy="914808"/>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31" name="Curved Right Arrow 130"/>
          <p:cNvSpPr/>
          <p:nvPr/>
        </p:nvSpPr>
        <p:spPr>
          <a:xfrm rot="5400000" flipV="1">
            <a:off x="1373557" y="904035"/>
            <a:ext cx="310238" cy="1417328"/>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32" name="Curved Right Arrow 131"/>
          <p:cNvSpPr/>
          <p:nvPr/>
        </p:nvSpPr>
        <p:spPr>
          <a:xfrm rot="5400000" flipV="1">
            <a:off x="2986351" y="1430611"/>
            <a:ext cx="180243" cy="400888"/>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33" name="Curved Right Arrow 132"/>
          <p:cNvSpPr/>
          <p:nvPr/>
        </p:nvSpPr>
        <p:spPr>
          <a:xfrm rot="5400000" flipV="1">
            <a:off x="3213055" y="1160027"/>
            <a:ext cx="259362" cy="914808"/>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34" name="Curved Right Arrow 133"/>
          <p:cNvSpPr/>
          <p:nvPr/>
        </p:nvSpPr>
        <p:spPr>
          <a:xfrm rot="5400000" flipV="1">
            <a:off x="3443417" y="887095"/>
            <a:ext cx="310238" cy="1417328"/>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35" name="Curved Right Arrow 134"/>
          <p:cNvSpPr/>
          <p:nvPr/>
        </p:nvSpPr>
        <p:spPr>
          <a:xfrm rot="5400000">
            <a:off x="1876776" y="928152"/>
            <a:ext cx="213190" cy="597486"/>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6" name="Curved Right Arrow 135"/>
          <p:cNvSpPr/>
          <p:nvPr/>
        </p:nvSpPr>
        <p:spPr>
          <a:xfrm rot="5400000">
            <a:off x="2066759" y="1111520"/>
            <a:ext cx="166240" cy="305824"/>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7" name="Curved Right Arrow 136"/>
          <p:cNvSpPr/>
          <p:nvPr/>
        </p:nvSpPr>
        <p:spPr>
          <a:xfrm rot="5400000">
            <a:off x="4022526" y="921802"/>
            <a:ext cx="213190" cy="597486"/>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8" name="Curved Right Arrow 137"/>
          <p:cNvSpPr/>
          <p:nvPr/>
        </p:nvSpPr>
        <p:spPr>
          <a:xfrm rot="5400000">
            <a:off x="4212509" y="1105170"/>
            <a:ext cx="166240" cy="305824"/>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9" name="Group 138"/>
          <p:cNvGrpSpPr/>
          <p:nvPr/>
        </p:nvGrpSpPr>
        <p:grpSpPr>
          <a:xfrm>
            <a:off x="3930830" y="894108"/>
            <a:ext cx="1631770" cy="531345"/>
            <a:chOff x="4182046" y="3556068"/>
            <a:chExt cx="1631770" cy="554809"/>
          </a:xfrm>
        </p:grpSpPr>
        <p:sp>
          <p:nvSpPr>
            <p:cNvPr id="140" name="Rounded Rectangular Callout 139"/>
            <p:cNvSpPr/>
            <p:nvPr/>
          </p:nvSpPr>
          <p:spPr>
            <a:xfrm>
              <a:off x="4182046" y="3556068"/>
              <a:ext cx="1631770" cy="554809"/>
            </a:xfrm>
            <a:prstGeom prst="wedgeRoundRectCallout">
              <a:avLst>
                <a:gd name="adj1" fmla="val 35569"/>
                <a:gd name="adj2" fmla="val -42195"/>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41" name="TextBox 140"/>
            <p:cNvSpPr txBox="1"/>
            <p:nvPr/>
          </p:nvSpPr>
          <p:spPr>
            <a:xfrm>
              <a:off x="4189744" y="3563649"/>
              <a:ext cx="1591877" cy="546325"/>
            </a:xfrm>
            <a:prstGeom prst="rect">
              <a:avLst/>
            </a:prstGeom>
            <a:noFill/>
          </p:spPr>
          <p:txBody>
            <a:bodyPr wrap="square" rtlCol="0">
              <a:spAutoFit/>
            </a:bodyPr>
            <a:lstStyle/>
            <a:p>
              <a:pPr algn="ctr"/>
              <a:r>
                <a:rPr lang="en-US" sz="1400" b="1" dirty="0" smtClean="0">
                  <a:solidFill>
                    <a:prstClr val="white"/>
                  </a:solidFill>
                  <a:latin typeface="Bookman Old Style"/>
                </a:rPr>
                <a:t>For </a:t>
              </a:r>
              <a:r>
                <a:rPr lang="en-US" sz="1400" b="1" dirty="0" err="1" smtClean="0">
                  <a:solidFill>
                    <a:prstClr val="white"/>
                  </a:solidFill>
                  <a:latin typeface="Bookman Old Style"/>
                </a:rPr>
                <a:t>S</a:t>
              </a:r>
              <a:r>
                <a:rPr lang="en-US" sz="1400" b="1" baseline="-25000" dirty="0" err="1" smtClean="0">
                  <a:solidFill>
                    <a:prstClr val="white"/>
                  </a:solidFill>
                  <a:latin typeface="Bookman Old Style"/>
                </a:rPr>
                <a:t>m</a:t>
              </a:r>
              <a:r>
                <a:rPr lang="en-US" sz="1400" b="1" dirty="0" smtClean="0">
                  <a:solidFill>
                    <a:prstClr val="white"/>
                  </a:solidFill>
                  <a:latin typeface="Bookman Old Style"/>
                </a:rPr>
                <a:t>,</a:t>
              </a:r>
            </a:p>
            <a:p>
              <a:pPr algn="ctr"/>
              <a:r>
                <a:rPr lang="en-US" sz="1400" b="1" dirty="0" smtClean="0">
                  <a:solidFill>
                    <a:prstClr val="white"/>
                  </a:solidFill>
                  <a:latin typeface="Bookman Old Style"/>
                </a:rPr>
                <a:t>replace n by m</a:t>
              </a:r>
              <a:endParaRPr lang="en-US" sz="1400" b="1" dirty="0">
                <a:solidFill>
                  <a:prstClr val="white"/>
                </a:solidFill>
                <a:latin typeface="Bookman Old Style"/>
              </a:endParaRPr>
            </a:p>
          </p:txBody>
        </p:sp>
      </p:grpSp>
      <p:sp>
        <p:nvSpPr>
          <p:cNvPr id="142" name="TextBox 141"/>
          <p:cNvSpPr txBox="1"/>
          <p:nvPr/>
        </p:nvSpPr>
        <p:spPr>
          <a:xfrm>
            <a:off x="3919570" y="-1238250"/>
            <a:ext cx="5104997" cy="769441"/>
          </a:xfrm>
          <a:prstGeom prst="rect">
            <a:avLst/>
          </a:prstGeom>
          <a:solidFill>
            <a:srgbClr val="FF0000"/>
          </a:solidFill>
        </p:spPr>
        <p:txBody>
          <a:bodyPr wrap="square" rtlCol="0">
            <a:spAutoFit/>
          </a:bodyPr>
          <a:lstStyle/>
          <a:p>
            <a:r>
              <a:rPr lang="en-US" sz="4400" dirty="0" smtClean="0"/>
              <a:t>Additional example</a:t>
            </a:r>
            <a:endParaRPr lang="en-US" sz="4400" dirty="0"/>
          </a:p>
        </p:txBody>
      </p:sp>
    </p:spTree>
    <p:extLst>
      <p:ext uri="{BB962C8B-B14F-4D97-AF65-F5344CB8AC3E}">
        <p14:creationId xmlns:p14="http://schemas.microsoft.com/office/powerpoint/2010/main" val="24155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10" presetClass="exit" presetSubtype="0" fill="hold" grpId="1" nodeType="with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10" presetClass="exit" presetSubtype="0" fill="hold" grpId="1" nodeType="withEffect">
                                  <p:stCondLst>
                                    <p:cond delay="0"/>
                                  </p:stCondLst>
                                  <p:childTnLst>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par>
                                <p:cTn id="62" presetID="10" presetClass="exit" presetSubtype="0" fill="hold" grpId="1" nodeType="withEffect">
                                  <p:stCondLst>
                                    <p:cond delay="0"/>
                                  </p:stCondLst>
                                  <p:childTnLst>
                                    <p:animEffect transition="out" filter="fade">
                                      <p:cBhvr>
                                        <p:cTn id="63" dur="500"/>
                                        <p:tgtEl>
                                          <p:spTgt spid="11"/>
                                        </p:tgtEl>
                                      </p:cBhvr>
                                    </p:animEffect>
                                    <p:set>
                                      <p:cBhvr>
                                        <p:cTn id="64" dur="1" fill="hold">
                                          <p:stCondLst>
                                            <p:cond delay="499"/>
                                          </p:stCondLst>
                                        </p:cTn>
                                        <p:tgtEl>
                                          <p:spTgt spid="1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left)">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39"/>
                                        </p:tgtEl>
                                        <p:attrNameLst>
                                          <p:attrName>style.visibility</p:attrName>
                                        </p:attrNameLst>
                                      </p:cBhvr>
                                      <p:to>
                                        <p:strVal val="visible"/>
                                      </p:to>
                                    </p:set>
                                    <p:animEffect transition="in" filter="wipe(left)">
                                      <p:cBhvr>
                                        <p:cTn id="74" dur="500"/>
                                        <p:tgtEl>
                                          <p:spTgt spid="13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5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par>
                                <p:cTn id="85" presetID="10" presetClass="exit" presetSubtype="0" fill="hold" nodeType="withEffect">
                                  <p:stCondLst>
                                    <p:cond delay="0"/>
                                  </p:stCondLst>
                                  <p:childTnLst>
                                    <p:animEffect transition="out" filter="fade">
                                      <p:cBhvr>
                                        <p:cTn id="86" dur="500"/>
                                        <p:tgtEl>
                                          <p:spTgt spid="139"/>
                                        </p:tgtEl>
                                      </p:cBhvr>
                                    </p:animEffect>
                                    <p:set>
                                      <p:cBhvr>
                                        <p:cTn id="87" dur="1" fill="hold">
                                          <p:stCondLst>
                                            <p:cond delay="499"/>
                                          </p:stCondLst>
                                        </p:cTn>
                                        <p:tgtEl>
                                          <p:spTgt spid="13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wipe(left)">
                                      <p:cBhvr>
                                        <p:cTn id="92" dur="500"/>
                                        <p:tgtEl>
                                          <p:spTgt spid="2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wipe(right)">
                                      <p:cBhvr>
                                        <p:cTn id="97" dur="500"/>
                                        <p:tgtEl>
                                          <p:spTgt spid="21"/>
                                        </p:tgtEl>
                                      </p:cBhvr>
                                    </p:animEffect>
                                  </p:childTnLst>
                                </p:cTn>
                              </p:par>
                              <p:par>
                                <p:cTn id="98" presetID="22" presetClass="entr" presetSubtype="2" fill="hold" nodeType="with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right)">
                                      <p:cBhvr>
                                        <p:cTn id="100" dur="500"/>
                                        <p:tgtEl>
                                          <p:spTgt spid="22"/>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wipe(left)">
                                      <p:cBhvr>
                                        <p:cTn id="105" dur="500"/>
                                        <p:tgtEl>
                                          <p:spTgt spid="2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wipe(left)">
                                      <p:cBhvr>
                                        <p:cTn id="110" dur="500"/>
                                        <p:tgtEl>
                                          <p:spTgt spid="2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2" fill="hold" grpId="0" nodeType="clickEffect">
                                  <p:stCondLst>
                                    <p:cond delay="0"/>
                                  </p:stCondLst>
                                  <p:childTnLst>
                                    <p:set>
                                      <p:cBhvr>
                                        <p:cTn id="114" dur="1" fill="hold">
                                          <p:stCondLst>
                                            <p:cond delay="0"/>
                                          </p:stCondLst>
                                        </p:cTn>
                                        <p:tgtEl>
                                          <p:spTgt spid="135"/>
                                        </p:tgtEl>
                                        <p:attrNameLst>
                                          <p:attrName>style.visibility</p:attrName>
                                        </p:attrNameLst>
                                      </p:cBhvr>
                                      <p:to>
                                        <p:strVal val="visible"/>
                                      </p:to>
                                    </p:set>
                                    <p:animEffect transition="in" filter="wipe(right)">
                                      <p:cBhvr>
                                        <p:cTn id="115" dur="500"/>
                                        <p:tgtEl>
                                          <p:spTgt spid="135"/>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5"/>
                                        </p:tgtEl>
                                        <p:attrNameLst>
                                          <p:attrName>style.visibility</p:attrName>
                                        </p:attrNameLst>
                                      </p:cBhvr>
                                      <p:to>
                                        <p:strVal val="visible"/>
                                      </p:to>
                                    </p:set>
                                    <p:animEffect transition="in" filter="wipe(left)">
                                      <p:cBhvr>
                                        <p:cTn id="120" dur="500"/>
                                        <p:tgtEl>
                                          <p:spTgt spid="25"/>
                                        </p:tgtEl>
                                      </p:cBhvr>
                                    </p:animEffect>
                                  </p:childTnLst>
                                </p:cTn>
                              </p:par>
                              <p:par>
                                <p:cTn id="121" presetID="10" presetClass="exit" presetSubtype="0" fill="hold" grpId="1" nodeType="withEffect">
                                  <p:stCondLst>
                                    <p:cond delay="0"/>
                                  </p:stCondLst>
                                  <p:childTnLst>
                                    <p:animEffect transition="out" filter="fade">
                                      <p:cBhvr>
                                        <p:cTn id="122" dur="500"/>
                                        <p:tgtEl>
                                          <p:spTgt spid="135"/>
                                        </p:tgtEl>
                                      </p:cBhvr>
                                    </p:animEffect>
                                    <p:set>
                                      <p:cBhvr>
                                        <p:cTn id="123" dur="1" fill="hold">
                                          <p:stCondLst>
                                            <p:cond delay="499"/>
                                          </p:stCondLst>
                                        </p:cTn>
                                        <p:tgtEl>
                                          <p:spTgt spid="135"/>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2" fill="hold" grpId="0" nodeType="clickEffect">
                                  <p:stCondLst>
                                    <p:cond delay="0"/>
                                  </p:stCondLst>
                                  <p:childTnLst>
                                    <p:set>
                                      <p:cBhvr>
                                        <p:cTn id="127" dur="1" fill="hold">
                                          <p:stCondLst>
                                            <p:cond delay="0"/>
                                          </p:stCondLst>
                                        </p:cTn>
                                        <p:tgtEl>
                                          <p:spTgt spid="136"/>
                                        </p:tgtEl>
                                        <p:attrNameLst>
                                          <p:attrName>style.visibility</p:attrName>
                                        </p:attrNameLst>
                                      </p:cBhvr>
                                      <p:to>
                                        <p:strVal val="visible"/>
                                      </p:to>
                                    </p:set>
                                    <p:animEffect transition="in" filter="wipe(right)">
                                      <p:cBhvr>
                                        <p:cTn id="128" dur="500"/>
                                        <p:tgtEl>
                                          <p:spTgt spid="136"/>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26"/>
                                        </p:tgtEl>
                                        <p:attrNameLst>
                                          <p:attrName>style.visibility</p:attrName>
                                        </p:attrNameLst>
                                      </p:cBhvr>
                                      <p:to>
                                        <p:strVal val="visible"/>
                                      </p:to>
                                    </p:set>
                                    <p:animEffect transition="in" filter="wipe(left)">
                                      <p:cBhvr>
                                        <p:cTn id="133" dur="500"/>
                                        <p:tgtEl>
                                          <p:spTgt spid="26"/>
                                        </p:tgtEl>
                                      </p:cBhvr>
                                    </p:animEffect>
                                  </p:childTnLst>
                                </p:cTn>
                              </p:par>
                              <p:par>
                                <p:cTn id="134" presetID="10" presetClass="exit" presetSubtype="0" fill="hold" grpId="1" nodeType="withEffect">
                                  <p:stCondLst>
                                    <p:cond delay="0"/>
                                  </p:stCondLst>
                                  <p:childTnLst>
                                    <p:animEffect transition="out" filter="fade">
                                      <p:cBhvr>
                                        <p:cTn id="135" dur="500"/>
                                        <p:tgtEl>
                                          <p:spTgt spid="136"/>
                                        </p:tgtEl>
                                      </p:cBhvr>
                                    </p:animEffect>
                                    <p:set>
                                      <p:cBhvr>
                                        <p:cTn id="136" dur="1" fill="hold">
                                          <p:stCondLst>
                                            <p:cond delay="499"/>
                                          </p:stCondLst>
                                        </p:cTn>
                                        <p:tgtEl>
                                          <p:spTgt spid="136"/>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27"/>
                                        </p:tgtEl>
                                        <p:attrNameLst>
                                          <p:attrName>style.visibility</p:attrName>
                                        </p:attrNameLst>
                                      </p:cBhvr>
                                      <p:to>
                                        <p:strVal val="visible"/>
                                      </p:to>
                                    </p:set>
                                    <p:animEffect transition="in" filter="wipe(left)">
                                      <p:cBhvr>
                                        <p:cTn id="141" dur="500"/>
                                        <p:tgtEl>
                                          <p:spTgt spid="27"/>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28"/>
                                        </p:tgtEl>
                                        <p:attrNameLst>
                                          <p:attrName>style.visibility</p:attrName>
                                        </p:attrNameLst>
                                      </p:cBhvr>
                                      <p:to>
                                        <p:strVal val="visible"/>
                                      </p:to>
                                    </p:set>
                                    <p:animEffect transition="in" filter="wipe(left)">
                                      <p:cBhvr>
                                        <p:cTn id="146" dur="500"/>
                                        <p:tgtEl>
                                          <p:spTgt spid="28"/>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29"/>
                                        </p:tgtEl>
                                        <p:attrNameLst>
                                          <p:attrName>style.visibility</p:attrName>
                                        </p:attrNameLst>
                                      </p:cBhvr>
                                      <p:to>
                                        <p:strVal val="visible"/>
                                      </p:to>
                                    </p:set>
                                    <p:animEffect transition="in" filter="wipe(left)">
                                      <p:cBhvr>
                                        <p:cTn id="151" dur="500"/>
                                        <p:tgtEl>
                                          <p:spTgt spid="29"/>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2" fill="hold" grpId="0" nodeType="clickEffect">
                                  <p:stCondLst>
                                    <p:cond delay="0"/>
                                  </p:stCondLst>
                                  <p:childTnLst>
                                    <p:set>
                                      <p:cBhvr>
                                        <p:cTn id="155" dur="1" fill="hold">
                                          <p:stCondLst>
                                            <p:cond delay="0"/>
                                          </p:stCondLst>
                                        </p:cTn>
                                        <p:tgtEl>
                                          <p:spTgt spid="137"/>
                                        </p:tgtEl>
                                        <p:attrNameLst>
                                          <p:attrName>style.visibility</p:attrName>
                                        </p:attrNameLst>
                                      </p:cBhvr>
                                      <p:to>
                                        <p:strVal val="visible"/>
                                      </p:to>
                                    </p:set>
                                    <p:animEffect transition="in" filter="wipe(right)">
                                      <p:cBhvr>
                                        <p:cTn id="156" dur="500"/>
                                        <p:tgtEl>
                                          <p:spTgt spid="137"/>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left)">
                                      <p:cBhvr>
                                        <p:cTn id="161" dur="500"/>
                                        <p:tgtEl>
                                          <p:spTgt spid="30"/>
                                        </p:tgtEl>
                                      </p:cBhvr>
                                    </p:animEffect>
                                  </p:childTnLst>
                                </p:cTn>
                              </p:par>
                              <p:par>
                                <p:cTn id="162" presetID="10" presetClass="exit" presetSubtype="0" fill="hold" grpId="1" nodeType="withEffect">
                                  <p:stCondLst>
                                    <p:cond delay="0"/>
                                  </p:stCondLst>
                                  <p:childTnLst>
                                    <p:animEffect transition="out" filter="fade">
                                      <p:cBhvr>
                                        <p:cTn id="163" dur="500"/>
                                        <p:tgtEl>
                                          <p:spTgt spid="137"/>
                                        </p:tgtEl>
                                      </p:cBhvr>
                                    </p:animEffect>
                                    <p:set>
                                      <p:cBhvr>
                                        <p:cTn id="164" dur="1" fill="hold">
                                          <p:stCondLst>
                                            <p:cond delay="499"/>
                                          </p:stCondLst>
                                        </p:cTn>
                                        <p:tgtEl>
                                          <p:spTgt spid="137"/>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22" presetClass="entr" presetSubtype="2" fill="hold" grpId="0" nodeType="clickEffect">
                                  <p:stCondLst>
                                    <p:cond delay="0"/>
                                  </p:stCondLst>
                                  <p:childTnLst>
                                    <p:set>
                                      <p:cBhvr>
                                        <p:cTn id="168" dur="1" fill="hold">
                                          <p:stCondLst>
                                            <p:cond delay="0"/>
                                          </p:stCondLst>
                                        </p:cTn>
                                        <p:tgtEl>
                                          <p:spTgt spid="138"/>
                                        </p:tgtEl>
                                        <p:attrNameLst>
                                          <p:attrName>style.visibility</p:attrName>
                                        </p:attrNameLst>
                                      </p:cBhvr>
                                      <p:to>
                                        <p:strVal val="visible"/>
                                      </p:to>
                                    </p:set>
                                    <p:animEffect transition="in" filter="wipe(right)">
                                      <p:cBhvr>
                                        <p:cTn id="169" dur="500"/>
                                        <p:tgtEl>
                                          <p:spTgt spid="138"/>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31"/>
                                        </p:tgtEl>
                                        <p:attrNameLst>
                                          <p:attrName>style.visibility</p:attrName>
                                        </p:attrNameLst>
                                      </p:cBhvr>
                                      <p:to>
                                        <p:strVal val="visible"/>
                                      </p:to>
                                    </p:set>
                                    <p:animEffect transition="in" filter="wipe(left)">
                                      <p:cBhvr>
                                        <p:cTn id="174" dur="500"/>
                                        <p:tgtEl>
                                          <p:spTgt spid="31"/>
                                        </p:tgtEl>
                                      </p:cBhvr>
                                    </p:animEffect>
                                  </p:childTnLst>
                                </p:cTn>
                              </p:par>
                              <p:par>
                                <p:cTn id="175" presetID="10" presetClass="exit" presetSubtype="0" fill="hold" grpId="1" nodeType="withEffect">
                                  <p:stCondLst>
                                    <p:cond delay="0"/>
                                  </p:stCondLst>
                                  <p:childTnLst>
                                    <p:animEffect transition="out" filter="fade">
                                      <p:cBhvr>
                                        <p:cTn id="176" dur="500"/>
                                        <p:tgtEl>
                                          <p:spTgt spid="138"/>
                                        </p:tgtEl>
                                      </p:cBhvr>
                                    </p:animEffect>
                                    <p:set>
                                      <p:cBhvr>
                                        <p:cTn id="177" dur="1" fill="hold">
                                          <p:stCondLst>
                                            <p:cond delay="499"/>
                                          </p:stCondLst>
                                        </p:cTn>
                                        <p:tgtEl>
                                          <p:spTgt spid="138"/>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129"/>
                                        </p:tgtEl>
                                        <p:attrNameLst>
                                          <p:attrName>style.visibility</p:attrName>
                                        </p:attrNameLst>
                                      </p:cBhvr>
                                      <p:to>
                                        <p:strVal val="visible"/>
                                      </p:to>
                                    </p:set>
                                    <p:animEffect transition="in" filter="wipe(left)">
                                      <p:cBhvr>
                                        <p:cTn id="182" dur="500"/>
                                        <p:tgtEl>
                                          <p:spTgt spid="129"/>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32"/>
                                        </p:tgtEl>
                                        <p:attrNameLst>
                                          <p:attrName>style.visibility</p:attrName>
                                        </p:attrNameLst>
                                      </p:cBhvr>
                                      <p:to>
                                        <p:strVal val="visible"/>
                                      </p:to>
                                    </p:set>
                                    <p:animEffect transition="in" filter="wipe(left)">
                                      <p:cBhvr>
                                        <p:cTn id="187" dur="500"/>
                                        <p:tgtEl>
                                          <p:spTgt spid="32"/>
                                        </p:tgtEl>
                                      </p:cBhvr>
                                    </p:animEffect>
                                  </p:childTnLst>
                                </p:cTn>
                              </p:par>
                              <p:par>
                                <p:cTn id="188" presetID="10" presetClass="exit" presetSubtype="0" fill="hold" grpId="1" nodeType="withEffect">
                                  <p:stCondLst>
                                    <p:cond delay="0"/>
                                  </p:stCondLst>
                                  <p:childTnLst>
                                    <p:animEffect transition="out" filter="fade">
                                      <p:cBhvr>
                                        <p:cTn id="189" dur="500"/>
                                        <p:tgtEl>
                                          <p:spTgt spid="129"/>
                                        </p:tgtEl>
                                      </p:cBhvr>
                                    </p:animEffect>
                                    <p:set>
                                      <p:cBhvr>
                                        <p:cTn id="190" dur="1" fill="hold">
                                          <p:stCondLst>
                                            <p:cond delay="499"/>
                                          </p:stCondLst>
                                        </p:cTn>
                                        <p:tgtEl>
                                          <p:spTgt spid="129"/>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130"/>
                                        </p:tgtEl>
                                        <p:attrNameLst>
                                          <p:attrName>style.visibility</p:attrName>
                                        </p:attrNameLst>
                                      </p:cBhvr>
                                      <p:to>
                                        <p:strVal val="visible"/>
                                      </p:to>
                                    </p:set>
                                    <p:animEffect transition="in" filter="wipe(left)">
                                      <p:cBhvr>
                                        <p:cTn id="195" dur="500"/>
                                        <p:tgtEl>
                                          <p:spTgt spid="130"/>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33"/>
                                        </p:tgtEl>
                                        <p:attrNameLst>
                                          <p:attrName>style.visibility</p:attrName>
                                        </p:attrNameLst>
                                      </p:cBhvr>
                                      <p:to>
                                        <p:strVal val="visible"/>
                                      </p:to>
                                    </p:set>
                                    <p:animEffect transition="in" filter="wipe(left)">
                                      <p:cBhvr>
                                        <p:cTn id="200" dur="500"/>
                                        <p:tgtEl>
                                          <p:spTgt spid="33"/>
                                        </p:tgtEl>
                                      </p:cBhvr>
                                    </p:animEffect>
                                  </p:childTnLst>
                                </p:cTn>
                              </p:par>
                              <p:par>
                                <p:cTn id="201" presetID="10" presetClass="exit" presetSubtype="0" fill="hold" grpId="1" nodeType="withEffect">
                                  <p:stCondLst>
                                    <p:cond delay="0"/>
                                  </p:stCondLst>
                                  <p:childTnLst>
                                    <p:animEffect transition="out" filter="fade">
                                      <p:cBhvr>
                                        <p:cTn id="202" dur="500"/>
                                        <p:tgtEl>
                                          <p:spTgt spid="130"/>
                                        </p:tgtEl>
                                      </p:cBhvr>
                                    </p:animEffect>
                                    <p:set>
                                      <p:cBhvr>
                                        <p:cTn id="203" dur="1" fill="hold">
                                          <p:stCondLst>
                                            <p:cond delay="499"/>
                                          </p:stCondLst>
                                        </p:cTn>
                                        <p:tgtEl>
                                          <p:spTgt spid="130"/>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131"/>
                                        </p:tgtEl>
                                        <p:attrNameLst>
                                          <p:attrName>style.visibility</p:attrName>
                                        </p:attrNameLst>
                                      </p:cBhvr>
                                      <p:to>
                                        <p:strVal val="visible"/>
                                      </p:to>
                                    </p:set>
                                    <p:animEffect transition="in" filter="wipe(left)">
                                      <p:cBhvr>
                                        <p:cTn id="208" dur="500"/>
                                        <p:tgtEl>
                                          <p:spTgt spid="131"/>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34"/>
                                        </p:tgtEl>
                                        <p:attrNameLst>
                                          <p:attrName>style.visibility</p:attrName>
                                        </p:attrNameLst>
                                      </p:cBhvr>
                                      <p:to>
                                        <p:strVal val="visible"/>
                                      </p:to>
                                    </p:set>
                                    <p:animEffect transition="in" filter="wipe(left)">
                                      <p:cBhvr>
                                        <p:cTn id="213" dur="500"/>
                                        <p:tgtEl>
                                          <p:spTgt spid="34"/>
                                        </p:tgtEl>
                                      </p:cBhvr>
                                    </p:animEffect>
                                  </p:childTnLst>
                                </p:cTn>
                              </p:par>
                              <p:par>
                                <p:cTn id="214" presetID="10" presetClass="exit" presetSubtype="0" fill="hold" grpId="1" nodeType="withEffect">
                                  <p:stCondLst>
                                    <p:cond delay="0"/>
                                  </p:stCondLst>
                                  <p:childTnLst>
                                    <p:animEffect transition="out" filter="fade">
                                      <p:cBhvr>
                                        <p:cTn id="215" dur="500"/>
                                        <p:tgtEl>
                                          <p:spTgt spid="131"/>
                                        </p:tgtEl>
                                      </p:cBhvr>
                                    </p:animEffect>
                                    <p:set>
                                      <p:cBhvr>
                                        <p:cTn id="216" dur="1" fill="hold">
                                          <p:stCondLst>
                                            <p:cond delay="499"/>
                                          </p:stCondLst>
                                        </p:cTn>
                                        <p:tgtEl>
                                          <p:spTgt spid="131"/>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35"/>
                                        </p:tgtEl>
                                        <p:attrNameLst>
                                          <p:attrName>style.visibility</p:attrName>
                                        </p:attrNameLst>
                                      </p:cBhvr>
                                      <p:to>
                                        <p:strVal val="visible"/>
                                      </p:to>
                                    </p:set>
                                    <p:animEffect transition="in" filter="wipe(left)">
                                      <p:cBhvr>
                                        <p:cTn id="221" dur="500"/>
                                        <p:tgtEl>
                                          <p:spTgt spid="35"/>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132"/>
                                        </p:tgtEl>
                                        <p:attrNameLst>
                                          <p:attrName>style.visibility</p:attrName>
                                        </p:attrNameLst>
                                      </p:cBhvr>
                                      <p:to>
                                        <p:strVal val="visible"/>
                                      </p:to>
                                    </p:set>
                                    <p:animEffect transition="in" filter="wipe(left)">
                                      <p:cBhvr>
                                        <p:cTn id="226" dur="500"/>
                                        <p:tgtEl>
                                          <p:spTgt spid="132"/>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39"/>
                                        </p:tgtEl>
                                        <p:attrNameLst>
                                          <p:attrName>style.visibility</p:attrName>
                                        </p:attrNameLst>
                                      </p:cBhvr>
                                      <p:to>
                                        <p:strVal val="visible"/>
                                      </p:to>
                                    </p:set>
                                    <p:animEffect transition="in" filter="wipe(left)">
                                      <p:cBhvr>
                                        <p:cTn id="231" dur="500"/>
                                        <p:tgtEl>
                                          <p:spTgt spid="39"/>
                                        </p:tgtEl>
                                      </p:cBhvr>
                                    </p:animEffect>
                                  </p:childTnLst>
                                </p:cTn>
                              </p:par>
                              <p:par>
                                <p:cTn id="232" presetID="10" presetClass="exit" presetSubtype="0" fill="hold" grpId="1" nodeType="withEffect">
                                  <p:stCondLst>
                                    <p:cond delay="0"/>
                                  </p:stCondLst>
                                  <p:childTnLst>
                                    <p:animEffect transition="out" filter="fade">
                                      <p:cBhvr>
                                        <p:cTn id="233" dur="500"/>
                                        <p:tgtEl>
                                          <p:spTgt spid="132"/>
                                        </p:tgtEl>
                                      </p:cBhvr>
                                    </p:animEffect>
                                    <p:set>
                                      <p:cBhvr>
                                        <p:cTn id="234" dur="1" fill="hold">
                                          <p:stCondLst>
                                            <p:cond delay="499"/>
                                          </p:stCondLst>
                                        </p:cTn>
                                        <p:tgtEl>
                                          <p:spTgt spid="132"/>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grpId="0" nodeType="clickEffect">
                                  <p:stCondLst>
                                    <p:cond delay="0"/>
                                  </p:stCondLst>
                                  <p:childTnLst>
                                    <p:set>
                                      <p:cBhvr>
                                        <p:cTn id="238" dur="1" fill="hold">
                                          <p:stCondLst>
                                            <p:cond delay="0"/>
                                          </p:stCondLst>
                                        </p:cTn>
                                        <p:tgtEl>
                                          <p:spTgt spid="133"/>
                                        </p:tgtEl>
                                        <p:attrNameLst>
                                          <p:attrName>style.visibility</p:attrName>
                                        </p:attrNameLst>
                                      </p:cBhvr>
                                      <p:to>
                                        <p:strVal val="visible"/>
                                      </p:to>
                                    </p:set>
                                    <p:animEffect transition="in" filter="wipe(left)">
                                      <p:cBhvr>
                                        <p:cTn id="239" dur="500"/>
                                        <p:tgtEl>
                                          <p:spTgt spid="133"/>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40"/>
                                        </p:tgtEl>
                                        <p:attrNameLst>
                                          <p:attrName>style.visibility</p:attrName>
                                        </p:attrNameLst>
                                      </p:cBhvr>
                                      <p:to>
                                        <p:strVal val="visible"/>
                                      </p:to>
                                    </p:set>
                                    <p:animEffect transition="in" filter="wipe(left)">
                                      <p:cBhvr>
                                        <p:cTn id="244" dur="500"/>
                                        <p:tgtEl>
                                          <p:spTgt spid="40"/>
                                        </p:tgtEl>
                                      </p:cBhvr>
                                    </p:animEffect>
                                  </p:childTnLst>
                                </p:cTn>
                              </p:par>
                              <p:par>
                                <p:cTn id="245" presetID="10" presetClass="exit" presetSubtype="0" fill="hold" grpId="1" nodeType="withEffect">
                                  <p:stCondLst>
                                    <p:cond delay="0"/>
                                  </p:stCondLst>
                                  <p:childTnLst>
                                    <p:animEffect transition="out" filter="fade">
                                      <p:cBhvr>
                                        <p:cTn id="246" dur="500"/>
                                        <p:tgtEl>
                                          <p:spTgt spid="133"/>
                                        </p:tgtEl>
                                      </p:cBhvr>
                                    </p:animEffect>
                                    <p:set>
                                      <p:cBhvr>
                                        <p:cTn id="247" dur="1" fill="hold">
                                          <p:stCondLst>
                                            <p:cond delay="499"/>
                                          </p:stCondLst>
                                        </p:cTn>
                                        <p:tgtEl>
                                          <p:spTgt spid="133"/>
                                        </p:tgtEl>
                                        <p:attrNameLst>
                                          <p:attrName>style.visibility</p:attrName>
                                        </p:attrNameLst>
                                      </p:cBhvr>
                                      <p:to>
                                        <p:strVal val="hidden"/>
                                      </p:to>
                                    </p:se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134"/>
                                        </p:tgtEl>
                                        <p:attrNameLst>
                                          <p:attrName>style.visibility</p:attrName>
                                        </p:attrNameLst>
                                      </p:cBhvr>
                                      <p:to>
                                        <p:strVal val="visible"/>
                                      </p:to>
                                    </p:set>
                                    <p:animEffect transition="in" filter="wipe(left)">
                                      <p:cBhvr>
                                        <p:cTn id="252" dur="500"/>
                                        <p:tgtEl>
                                          <p:spTgt spid="134"/>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8" fill="hold" grpId="0" nodeType="clickEffect">
                                  <p:stCondLst>
                                    <p:cond delay="0"/>
                                  </p:stCondLst>
                                  <p:childTnLst>
                                    <p:set>
                                      <p:cBhvr>
                                        <p:cTn id="256" dur="1" fill="hold">
                                          <p:stCondLst>
                                            <p:cond delay="0"/>
                                          </p:stCondLst>
                                        </p:cTn>
                                        <p:tgtEl>
                                          <p:spTgt spid="41"/>
                                        </p:tgtEl>
                                        <p:attrNameLst>
                                          <p:attrName>style.visibility</p:attrName>
                                        </p:attrNameLst>
                                      </p:cBhvr>
                                      <p:to>
                                        <p:strVal val="visible"/>
                                      </p:to>
                                    </p:set>
                                    <p:animEffect transition="in" filter="wipe(left)">
                                      <p:cBhvr>
                                        <p:cTn id="257" dur="500"/>
                                        <p:tgtEl>
                                          <p:spTgt spid="41"/>
                                        </p:tgtEl>
                                      </p:cBhvr>
                                    </p:animEffect>
                                  </p:childTnLst>
                                </p:cTn>
                              </p:par>
                              <p:par>
                                <p:cTn id="258" presetID="10" presetClass="exit" presetSubtype="0" fill="hold" grpId="1" nodeType="withEffect">
                                  <p:stCondLst>
                                    <p:cond delay="0"/>
                                  </p:stCondLst>
                                  <p:childTnLst>
                                    <p:animEffect transition="out" filter="fade">
                                      <p:cBhvr>
                                        <p:cTn id="259" dur="500"/>
                                        <p:tgtEl>
                                          <p:spTgt spid="134"/>
                                        </p:tgtEl>
                                      </p:cBhvr>
                                    </p:animEffect>
                                    <p:set>
                                      <p:cBhvr>
                                        <p:cTn id="260" dur="1" fill="hold">
                                          <p:stCondLst>
                                            <p:cond delay="499"/>
                                          </p:stCondLst>
                                        </p:cTn>
                                        <p:tgtEl>
                                          <p:spTgt spid="134"/>
                                        </p:tgtEl>
                                        <p:attrNameLst>
                                          <p:attrName>style.visibility</p:attrName>
                                        </p:attrNameLst>
                                      </p:cBhvr>
                                      <p:to>
                                        <p:strVal val="hidden"/>
                                      </p:to>
                                    </p:set>
                                  </p:childTnLst>
                                </p:cTn>
                              </p:par>
                            </p:childTnLst>
                          </p:cTn>
                        </p:par>
                      </p:childTnLst>
                    </p:cTn>
                  </p:par>
                  <p:par>
                    <p:cTn id="261" fill="hold">
                      <p:stCondLst>
                        <p:cond delay="indefinite"/>
                      </p:stCondLst>
                      <p:childTnLst>
                        <p:par>
                          <p:cTn id="262" fill="hold">
                            <p:stCondLst>
                              <p:cond delay="0"/>
                            </p:stCondLst>
                            <p:childTnLst>
                              <p:par>
                                <p:cTn id="263" presetID="26" presetClass="emph" presetSubtype="0" repeatCount="4000" fill="hold" nodeType="clickEffect">
                                  <p:stCondLst>
                                    <p:cond delay="0"/>
                                  </p:stCondLst>
                                  <p:childTnLst>
                                    <p:animEffect transition="out" filter="fade">
                                      <p:cBhvr>
                                        <p:cTn id="264" dur="500" tmFilter="0, 0; .2, .5; .8, .5; 1, 0"/>
                                        <p:tgtEl>
                                          <p:spTgt spid="12"/>
                                        </p:tgtEl>
                                      </p:cBhvr>
                                    </p:animEffect>
                                    <p:animScale>
                                      <p:cBhvr>
                                        <p:cTn id="265" dur="250" autoRev="1" fill="hold"/>
                                        <p:tgtEl>
                                          <p:spTgt spid="12"/>
                                        </p:tgtEl>
                                      </p:cBhvr>
                                      <p:by x="105000" y="105000"/>
                                    </p:animScale>
                                  </p:childTnLst>
                                </p:cTn>
                              </p:par>
                              <p:par>
                                <p:cTn id="266" presetID="22" presetClass="entr" presetSubtype="8" fill="hold" nodeType="withEffect">
                                  <p:stCondLst>
                                    <p:cond delay="0"/>
                                  </p:stCondLst>
                                  <p:childTnLst>
                                    <p:set>
                                      <p:cBhvr>
                                        <p:cTn id="267" dur="1" fill="hold">
                                          <p:stCondLst>
                                            <p:cond delay="0"/>
                                          </p:stCondLst>
                                        </p:cTn>
                                        <p:tgtEl>
                                          <p:spTgt spid="42"/>
                                        </p:tgtEl>
                                        <p:attrNameLst>
                                          <p:attrName>style.visibility</p:attrName>
                                        </p:attrNameLst>
                                      </p:cBhvr>
                                      <p:to>
                                        <p:strVal val="visible"/>
                                      </p:to>
                                    </p:set>
                                    <p:animEffect transition="in" filter="wipe(left)">
                                      <p:cBhvr>
                                        <p:cTn id="268" dur="500"/>
                                        <p:tgtEl>
                                          <p:spTgt spid="42"/>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nodeType="clickEffect">
                                  <p:stCondLst>
                                    <p:cond delay="0"/>
                                  </p:stCondLst>
                                  <p:childTnLst>
                                    <p:set>
                                      <p:cBhvr>
                                        <p:cTn id="272" dur="1" fill="hold">
                                          <p:stCondLst>
                                            <p:cond delay="0"/>
                                          </p:stCondLst>
                                        </p:cTn>
                                        <p:tgtEl>
                                          <p:spTgt spid="77"/>
                                        </p:tgtEl>
                                        <p:attrNameLst>
                                          <p:attrName>style.visibility</p:attrName>
                                        </p:attrNameLst>
                                      </p:cBhvr>
                                      <p:to>
                                        <p:strVal val="visible"/>
                                      </p:to>
                                    </p:set>
                                    <p:animEffect transition="in" filter="wipe(left)">
                                      <p:cBhvr>
                                        <p:cTn id="273" dur="500"/>
                                        <p:tgtEl>
                                          <p:spTgt spid="77"/>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45"/>
                                        </p:tgtEl>
                                        <p:attrNameLst>
                                          <p:attrName>style.visibility</p:attrName>
                                        </p:attrNameLst>
                                      </p:cBhvr>
                                      <p:to>
                                        <p:strVal val="visible"/>
                                      </p:to>
                                    </p:set>
                                    <p:animEffect transition="in" filter="wipe(left)">
                                      <p:cBhvr>
                                        <p:cTn id="278" dur="500"/>
                                        <p:tgtEl>
                                          <p:spTgt spid="45"/>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2" fill="hold" grpId="0" nodeType="clickEffect">
                                  <p:stCondLst>
                                    <p:cond delay="0"/>
                                  </p:stCondLst>
                                  <p:childTnLst>
                                    <p:set>
                                      <p:cBhvr>
                                        <p:cTn id="282" dur="1" fill="hold">
                                          <p:stCondLst>
                                            <p:cond delay="0"/>
                                          </p:stCondLst>
                                        </p:cTn>
                                        <p:tgtEl>
                                          <p:spTgt spid="52"/>
                                        </p:tgtEl>
                                        <p:attrNameLst>
                                          <p:attrName>style.visibility</p:attrName>
                                        </p:attrNameLst>
                                      </p:cBhvr>
                                      <p:to>
                                        <p:strVal val="visible"/>
                                      </p:to>
                                    </p:set>
                                    <p:animEffect transition="in" filter="wipe(right)">
                                      <p:cBhvr>
                                        <p:cTn id="283" dur="500"/>
                                        <p:tgtEl>
                                          <p:spTgt spid="52"/>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46"/>
                                        </p:tgtEl>
                                        <p:attrNameLst>
                                          <p:attrName>style.visibility</p:attrName>
                                        </p:attrNameLst>
                                      </p:cBhvr>
                                      <p:to>
                                        <p:strVal val="visible"/>
                                      </p:to>
                                    </p:set>
                                    <p:animEffect transition="in" filter="wipe(left)">
                                      <p:cBhvr>
                                        <p:cTn id="288" dur="500"/>
                                        <p:tgtEl>
                                          <p:spTgt spid="46"/>
                                        </p:tgtEl>
                                      </p:cBhvr>
                                    </p:animEffect>
                                  </p:childTnLst>
                                </p:cTn>
                              </p:par>
                              <p:par>
                                <p:cTn id="289" presetID="10" presetClass="exit" presetSubtype="0" fill="hold" grpId="1" nodeType="withEffect">
                                  <p:stCondLst>
                                    <p:cond delay="0"/>
                                  </p:stCondLst>
                                  <p:childTnLst>
                                    <p:animEffect transition="out" filter="fade">
                                      <p:cBhvr>
                                        <p:cTn id="290" dur="500"/>
                                        <p:tgtEl>
                                          <p:spTgt spid="52"/>
                                        </p:tgtEl>
                                      </p:cBhvr>
                                    </p:animEffect>
                                    <p:set>
                                      <p:cBhvr>
                                        <p:cTn id="291" dur="1" fill="hold">
                                          <p:stCondLst>
                                            <p:cond delay="499"/>
                                          </p:stCondLst>
                                        </p:cTn>
                                        <p:tgtEl>
                                          <p:spTgt spid="52"/>
                                        </p:tgtEl>
                                        <p:attrNameLst>
                                          <p:attrName>style.visibility</p:attrName>
                                        </p:attrNameLst>
                                      </p:cBhvr>
                                      <p:to>
                                        <p:strVal val="hidden"/>
                                      </p:to>
                                    </p:set>
                                  </p:childTnLst>
                                </p:cTn>
                              </p:par>
                            </p:childTnLst>
                          </p:cTn>
                        </p:par>
                      </p:childTnLst>
                    </p:cTn>
                  </p:par>
                  <p:par>
                    <p:cTn id="292" fill="hold">
                      <p:stCondLst>
                        <p:cond delay="indefinite"/>
                      </p:stCondLst>
                      <p:childTnLst>
                        <p:par>
                          <p:cTn id="293" fill="hold">
                            <p:stCondLst>
                              <p:cond delay="0"/>
                            </p:stCondLst>
                            <p:childTnLst>
                              <p:par>
                                <p:cTn id="294" presetID="22" presetClass="entr" presetSubtype="8" fill="hold" grpId="0" nodeType="clickEffect">
                                  <p:stCondLst>
                                    <p:cond delay="0"/>
                                  </p:stCondLst>
                                  <p:childTnLst>
                                    <p:set>
                                      <p:cBhvr>
                                        <p:cTn id="295" dur="1" fill="hold">
                                          <p:stCondLst>
                                            <p:cond delay="0"/>
                                          </p:stCondLst>
                                        </p:cTn>
                                        <p:tgtEl>
                                          <p:spTgt spid="47"/>
                                        </p:tgtEl>
                                        <p:attrNameLst>
                                          <p:attrName>style.visibility</p:attrName>
                                        </p:attrNameLst>
                                      </p:cBhvr>
                                      <p:to>
                                        <p:strVal val="visible"/>
                                      </p:to>
                                    </p:set>
                                    <p:animEffect transition="in" filter="wipe(left)">
                                      <p:cBhvr>
                                        <p:cTn id="296" dur="500"/>
                                        <p:tgtEl>
                                          <p:spTgt spid="47"/>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2" fill="hold" grpId="0" nodeType="clickEffect">
                                  <p:stCondLst>
                                    <p:cond delay="0"/>
                                  </p:stCondLst>
                                  <p:childTnLst>
                                    <p:set>
                                      <p:cBhvr>
                                        <p:cTn id="300" dur="1" fill="hold">
                                          <p:stCondLst>
                                            <p:cond delay="0"/>
                                          </p:stCondLst>
                                        </p:cTn>
                                        <p:tgtEl>
                                          <p:spTgt spid="53"/>
                                        </p:tgtEl>
                                        <p:attrNameLst>
                                          <p:attrName>style.visibility</p:attrName>
                                        </p:attrNameLst>
                                      </p:cBhvr>
                                      <p:to>
                                        <p:strVal val="visible"/>
                                      </p:to>
                                    </p:set>
                                    <p:animEffect transition="in" filter="wipe(right)">
                                      <p:cBhvr>
                                        <p:cTn id="301" dur="500"/>
                                        <p:tgtEl>
                                          <p:spTgt spid="53"/>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8" fill="hold" grpId="0" nodeType="clickEffect">
                                  <p:stCondLst>
                                    <p:cond delay="0"/>
                                  </p:stCondLst>
                                  <p:childTnLst>
                                    <p:set>
                                      <p:cBhvr>
                                        <p:cTn id="305" dur="1" fill="hold">
                                          <p:stCondLst>
                                            <p:cond delay="0"/>
                                          </p:stCondLst>
                                        </p:cTn>
                                        <p:tgtEl>
                                          <p:spTgt spid="49"/>
                                        </p:tgtEl>
                                        <p:attrNameLst>
                                          <p:attrName>style.visibility</p:attrName>
                                        </p:attrNameLst>
                                      </p:cBhvr>
                                      <p:to>
                                        <p:strVal val="visible"/>
                                      </p:to>
                                    </p:set>
                                    <p:animEffect transition="in" filter="wipe(left)">
                                      <p:cBhvr>
                                        <p:cTn id="306" dur="500"/>
                                        <p:tgtEl>
                                          <p:spTgt spid="49"/>
                                        </p:tgtEl>
                                      </p:cBhvr>
                                    </p:animEffect>
                                  </p:childTnLst>
                                </p:cTn>
                              </p:par>
                              <p:par>
                                <p:cTn id="307" presetID="10" presetClass="exit" presetSubtype="0" fill="hold" grpId="1" nodeType="withEffect">
                                  <p:stCondLst>
                                    <p:cond delay="0"/>
                                  </p:stCondLst>
                                  <p:childTnLst>
                                    <p:animEffect transition="out" filter="fade">
                                      <p:cBhvr>
                                        <p:cTn id="308" dur="500"/>
                                        <p:tgtEl>
                                          <p:spTgt spid="53"/>
                                        </p:tgtEl>
                                      </p:cBhvr>
                                    </p:animEffect>
                                    <p:set>
                                      <p:cBhvr>
                                        <p:cTn id="309" dur="1" fill="hold">
                                          <p:stCondLst>
                                            <p:cond delay="499"/>
                                          </p:stCondLst>
                                        </p:cTn>
                                        <p:tgtEl>
                                          <p:spTgt spid="53"/>
                                        </p:tgtEl>
                                        <p:attrNameLst>
                                          <p:attrName>style.visibility</p:attrName>
                                        </p:attrNameLst>
                                      </p:cBhvr>
                                      <p:to>
                                        <p:strVal val="hidden"/>
                                      </p:to>
                                    </p:set>
                                  </p:childTnLst>
                                </p:cTn>
                              </p:par>
                            </p:childTnLst>
                          </p:cTn>
                        </p:par>
                      </p:childTnLst>
                    </p:cTn>
                  </p:par>
                  <p:par>
                    <p:cTn id="310" fill="hold">
                      <p:stCondLst>
                        <p:cond delay="indefinite"/>
                      </p:stCondLst>
                      <p:childTnLst>
                        <p:par>
                          <p:cTn id="311" fill="hold">
                            <p:stCondLst>
                              <p:cond delay="0"/>
                            </p:stCondLst>
                            <p:childTnLst>
                              <p:par>
                                <p:cTn id="312" presetID="22" presetClass="entr" presetSubtype="8" fill="hold" grpId="0" nodeType="clickEffect">
                                  <p:stCondLst>
                                    <p:cond delay="0"/>
                                  </p:stCondLst>
                                  <p:childTnLst>
                                    <p:set>
                                      <p:cBhvr>
                                        <p:cTn id="313" dur="1" fill="hold">
                                          <p:stCondLst>
                                            <p:cond delay="0"/>
                                          </p:stCondLst>
                                        </p:cTn>
                                        <p:tgtEl>
                                          <p:spTgt spid="50"/>
                                        </p:tgtEl>
                                        <p:attrNameLst>
                                          <p:attrName>style.visibility</p:attrName>
                                        </p:attrNameLst>
                                      </p:cBhvr>
                                      <p:to>
                                        <p:strVal val="visible"/>
                                      </p:to>
                                    </p:set>
                                    <p:animEffect transition="in" filter="wipe(left)">
                                      <p:cBhvr>
                                        <p:cTn id="314" dur="500"/>
                                        <p:tgtEl>
                                          <p:spTgt spid="50"/>
                                        </p:tgtEl>
                                      </p:cBhvr>
                                    </p:animEffect>
                                  </p:childTnLst>
                                </p:cTn>
                              </p:par>
                            </p:childTnLst>
                          </p:cTn>
                        </p:par>
                      </p:childTnLst>
                    </p:cTn>
                  </p:par>
                  <p:par>
                    <p:cTn id="315" fill="hold">
                      <p:stCondLst>
                        <p:cond delay="indefinite"/>
                      </p:stCondLst>
                      <p:childTnLst>
                        <p:par>
                          <p:cTn id="316" fill="hold">
                            <p:stCondLst>
                              <p:cond delay="0"/>
                            </p:stCondLst>
                            <p:childTnLst>
                              <p:par>
                                <p:cTn id="317" presetID="22" presetClass="entr" presetSubtype="2" fill="hold" grpId="0" nodeType="clickEffect">
                                  <p:stCondLst>
                                    <p:cond delay="0"/>
                                  </p:stCondLst>
                                  <p:childTnLst>
                                    <p:set>
                                      <p:cBhvr>
                                        <p:cTn id="318" dur="1" fill="hold">
                                          <p:stCondLst>
                                            <p:cond delay="0"/>
                                          </p:stCondLst>
                                        </p:cTn>
                                        <p:tgtEl>
                                          <p:spTgt spid="54"/>
                                        </p:tgtEl>
                                        <p:attrNameLst>
                                          <p:attrName>style.visibility</p:attrName>
                                        </p:attrNameLst>
                                      </p:cBhvr>
                                      <p:to>
                                        <p:strVal val="visible"/>
                                      </p:to>
                                    </p:set>
                                    <p:animEffect transition="in" filter="wipe(right)">
                                      <p:cBhvr>
                                        <p:cTn id="319" dur="500"/>
                                        <p:tgtEl>
                                          <p:spTgt spid="54"/>
                                        </p:tgtEl>
                                      </p:cBhvr>
                                    </p:animEffect>
                                  </p:childTnLst>
                                </p:cTn>
                              </p:par>
                            </p:childTnLst>
                          </p:cTn>
                        </p:par>
                      </p:childTnLst>
                    </p:cTn>
                  </p:par>
                  <p:par>
                    <p:cTn id="320" fill="hold">
                      <p:stCondLst>
                        <p:cond delay="indefinite"/>
                      </p:stCondLst>
                      <p:childTnLst>
                        <p:par>
                          <p:cTn id="321" fill="hold">
                            <p:stCondLst>
                              <p:cond delay="0"/>
                            </p:stCondLst>
                            <p:childTnLst>
                              <p:par>
                                <p:cTn id="322" presetID="22" presetClass="entr" presetSubtype="8" fill="hold" grpId="0" nodeType="clickEffect">
                                  <p:stCondLst>
                                    <p:cond delay="0"/>
                                  </p:stCondLst>
                                  <p:childTnLst>
                                    <p:set>
                                      <p:cBhvr>
                                        <p:cTn id="323" dur="1" fill="hold">
                                          <p:stCondLst>
                                            <p:cond delay="0"/>
                                          </p:stCondLst>
                                        </p:cTn>
                                        <p:tgtEl>
                                          <p:spTgt spid="51"/>
                                        </p:tgtEl>
                                        <p:attrNameLst>
                                          <p:attrName>style.visibility</p:attrName>
                                        </p:attrNameLst>
                                      </p:cBhvr>
                                      <p:to>
                                        <p:strVal val="visible"/>
                                      </p:to>
                                    </p:set>
                                    <p:animEffect transition="in" filter="wipe(left)">
                                      <p:cBhvr>
                                        <p:cTn id="324" dur="500"/>
                                        <p:tgtEl>
                                          <p:spTgt spid="51"/>
                                        </p:tgtEl>
                                      </p:cBhvr>
                                    </p:animEffect>
                                  </p:childTnLst>
                                </p:cTn>
                              </p:par>
                              <p:par>
                                <p:cTn id="325" presetID="10" presetClass="exit" presetSubtype="0" fill="hold" grpId="1" nodeType="withEffect">
                                  <p:stCondLst>
                                    <p:cond delay="0"/>
                                  </p:stCondLst>
                                  <p:childTnLst>
                                    <p:animEffect transition="out" filter="fade">
                                      <p:cBhvr>
                                        <p:cTn id="326" dur="500"/>
                                        <p:tgtEl>
                                          <p:spTgt spid="54"/>
                                        </p:tgtEl>
                                      </p:cBhvr>
                                    </p:animEffect>
                                    <p:set>
                                      <p:cBhvr>
                                        <p:cTn id="327" dur="1" fill="hold">
                                          <p:stCondLst>
                                            <p:cond delay="499"/>
                                          </p:stCondLst>
                                        </p:cTn>
                                        <p:tgtEl>
                                          <p:spTgt spid="54"/>
                                        </p:tgtEl>
                                        <p:attrNameLst>
                                          <p:attrName>style.visibility</p:attrName>
                                        </p:attrNameLst>
                                      </p:cBhvr>
                                      <p:to>
                                        <p:strVal val="hidden"/>
                                      </p:to>
                                    </p:set>
                                  </p:childTnLst>
                                </p:cTn>
                              </p:par>
                            </p:childTnLst>
                          </p:cTn>
                        </p:par>
                      </p:childTnLst>
                    </p:cTn>
                  </p:par>
                  <p:par>
                    <p:cTn id="328" fill="hold">
                      <p:stCondLst>
                        <p:cond delay="indefinite"/>
                      </p:stCondLst>
                      <p:childTnLst>
                        <p:par>
                          <p:cTn id="329" fill="hold">
                            <p:stCondLst>
                              <p:cond delay="0"/>
                            </p:stCondLst>
                            <p:childTnLst>
                              <p:par>
                                <p:cTn id="330" presetID="22" presetClass="entr" presetSubtype="8" fill="hold" grpId="0" nodeType="clickEffect">
                                  <p:stCondLst>
                                    <p:cond delay="0"/>
                                  </p:stCondLst>
                                  <p:childTnLst>
                                    <p:set>
                                      <p:cBhvr>
                                        <p:cTn id="331" dur="1" fill="hold">
                                          <p:stCondLst>
                                            <p:cond delay="0"/>
                                          </p:stCondLst>
                                        </p:cTn>
                                        <p:tgtEl>
                                          <p:spTgt spid="55"/>
                                        </p:tgtEl>
                                        <p:attrNameLst>
                                          <p:attrName>style.visibility</p:attrName>
                                        </p:attrNameLst>
                                      </p:cBhvr>
                                      <p:to>
                                        <p:strVal val="visible"/>
                                      </p:to>
                                    </p:set>
                                    <p:animEffect transition="in" filter="wipe(left)">
                                      <p:cBhvr>
                                        <p:cTn id="332" dur="500"/>
                                        <p:tgtEl>
                                          <p:spTgt spid="55"/>
                                        </p:tgtEl>
                                      </p:cBhvr>
                                    </p:animEffect>
                                  </p:childTnLst>
                                </p:cTn>
                              </p:par>
                              <p:par>
                                <p:cTn id="333" presetID="10" presetClass="exit" presetSubtype="0" fill="hold" nodeType="withEffect">
                                  <p:stCondLst>
                                    <p:cond delay="0"/>
                                  </p:stCondLst>
                                  <p:childTnLst>
                                    <p:animEffect transition="out" filter="fade">
                                      <p:cBhvr>
                                        <p:cTn id="334" dur="500"/>
                                        <p:tgtEl>
                                          <p:spTgt spid="42"/>
                                        </p:tgtEl>
                                      </p:cBhvr>
                                    </p:animEffect>
                                    <p:set>
                                      <p:cBhvr>
                                        <p:cTn id="335" dur="1" fill="hold">
                                          <p:stCondLst>
                                            <p:cond delay="499"/>
                                          </p:stCondLst>
                                        </p:cTn>
                                        <p:tgtEl>
                                          <p:spTgt spid="42"/>
                                        </p:tgtEl>
                                        <p:attrNameLst>
                                          <p:attrName>style.visibility</p:attrName>
                                        </p:attrNameLst>
                                      </p:cBhvr>
                                      <p:to>
                                        <p:strVal val="hidden"/>
                                      </p:to>
                                    </p:set>
                                  </p:childTnLst>
                                </p:cTn>
                              </p:par>
                              <p:par>
                                <p:cTn id="336" presetID="10" presetClass="exit" presetSubtype="0" fill="hold" nodeType="withEffect">
                                  <p:stCondLst>
                                    <p:cond delay="0"/>
                                  </p:stCondLst>
                                  <p:childTnLst>
                                    <p:animEffect transition="out" filter="fade">
                                      <p:cBhvr>
                                        <p:cTn id="337" dur="500"/>
                                        <p:tgtEl>
                                          <p:spTgt spid="77"/>
                                        </p:tgtEl>
                                      </p:cBhvr>
                                    </p:animEffect>
                                    <p:set>
                                      <p:cBhvr>
                                        <p:cTn id="338" dur="1" fill="hold">
                                          <p:stCondLst>
                                            <p:cond delay="499"/>
                                          </p:stCondLst>
                                        </p:cTn>
                                        <p:tgtEl>
                                          <p:spTgt spid="77"/>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22" presetClass="entr" presetSubtype="8" fill="hold" grpId="0" nodeType="clickEffect">
                                  <p:stCondLst>
                                    <p:cond delay="0"/>
                                  </p:stCondLst>
                                  <p:childTnLst>
                                    <p:set>
                                      <p:cBhvr>
                                        <p:cTn id="342" dur="1" fill="hold">
                                          <p:stCondLst>
                                            <p:cond delay="0"/>
                                          </p:stCondLst>
                                        </p:cTn>
                                        <p:tgtEl>
                                          <p:spTgt spid="56"/>
                                        </p:tgtEl>
                                        <p:attrNameLst>
                                          <p:attrName>style.visibility</p:attrName>
                                        </p:attrNameLst>
                                      </p:cBhvr>
                                      <p:to>
                                        <p:strVal val="visible"/>
                                      </p:to>
                                    </p:set>
                                    <p:animEffect transition="in" filter="wipe(left)">
                                      <p:cBhvr>
                                        <p:cTn id="343" dur="500"/>
                                        <p:tgtEl>
                                          <p:spTgt spid="56"/>
                                        </p:tgtEl>
                                      </p:cBhvr>
                                    </p:animEffect>
                                  </p:childTnLst>
                                </p:cTn>
                              </p:par>
                              <p:par>
                                <p:cTn id="344" presetID="22" presetClass="entr" presetSubtype="8" fill="hold" nodeType="withEffect">
                                  <p:stCondLst>
                                    <p:cond delay="0"/>
                                  </p:stCondLst>
                                  <p:childTnLst>
                                    <p:set>
                                      <p:cBhvr>
                                        <p:cTn id="345" dur="1" fill="hold">
                                          <p:stCondLst>
                                            <p:cond delay="0"/>
                                          </p:stCondLst>
                                        </p:cTn>
                                        <p:tgtEl>
                                          <p:spTgt spid="60"/>
                                        </p:tgtEl>
                                        <p:attrNameLst>
                                          <p:attrName>style.visibility</p:attrName>
                                        </p:attrNameLst>
                                      </p:cBhvr>
                                      <p:to>
                                        <p:strVal val="visible"/>
                                      </p:to>
                                    </p:set>
                                    <p:animEffect transition="in" filter="wipe(left)">
                                      <p:cBhvr>
                                        <p:cTn id="346" dur="500"/>
                                        <p:tgtEl>
                                          <p:spTgt spid="60"/>
                                        </p:tgtEl>
                                      </p:cBhvr>
                                    </p:animEffect>
                                  </p:childTnLst>
                                </p:cTn>
                              </p:par>
                            </p:childTnLst>
                          </p:cTn>
                        </p:par>
                      </p:childTnLst>
                    </p:cTn>
                  </p:par>
                  <p:par>
                    <p:cTn id="347" fill="hold">
                      <p:stCondLst>
                        <p:cond delay="indefinite"/>
                      </p:stCondLst>
                      <p:childTnLst>
                        <p:par>
                          <p:cTn id="348" fill="hold">
                            <p:stCondLst>
                              <p:cond delay="0"/>
                            </p:stCondLst>
                            <p:childTnLst>
                              <p:par>
                                <p:cTn id="349" presetID="22" presetClass="entr" presetSubtype="8" fill="hold" grpId="0" nodeType="clickEffect">
                                  <p:stCondLst>
                                    <p:cond delay="0"/>
                                  </p:stCondLst>
                                  <p:childTnLst>
                                    <p:set>
                                      <p:cBhvr>
                                        <p:cTn id="350" dur="1" fill="hold">
                                          <p:stCondLst>
                                            <p:cond delay="0"/>
                                          </p:stCondLst>
                                        </p:cTn>
                                        <p:tgtEl>
                                          <p:spTgt spid="59"/>
                                        </p:tgtEl>
                                        <p:attrNameLst>
                                          <p:attrName>style.visibility</p:attrName>
                                        </p:attrNameLst>
                                      </p:cBhvr>
                                      <p:to>
                                        <p:strVal val="visible"/>
                                      </p:to>
                                    </p:set>
                                    <p:animEffect transition="in" filter="wipe(left)">
                                      <p:cBhvr>
                                        <p:cTn id="351" dur="500"/>
                                        <p:tgtEl>
                                          <p:spTgt spid="59"/>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8" fill="hold" grpId="0" nodeType="clickEffect">
                                  <p:stCondLst>
                                    <p:cond delay="0"/>
                                  </p:stCondLst>
                                  <p:childTnLst>
                                    <p:set>
                                      <p:cBhvr>
                                        <p:cTn id="355" dur="1" fill="hold">
                                          <p:stCondLst>
                                            <p:cond delay="0"/>
                                          </p:stCondLst>
                                        </p:cTn>
                                        <p:tgtEl>
                                          <p:spTgt spid="63"/>
                                        </p:tgtEl>
                                        <p:attrNameLst>
                                          <p:attrName>style.visibility</p:attrName>
                                        </p:attrNameLst>
                                      </p:cBhvr>
                                      <p:to>
                                        <p:strVal val="visible"/>
                                      </p:to>
                                    </p:set>
                                    <p:animEffect transition="in" filter="wipe(left)">
                                      <p:cBhvr>
                                        <p:cTn id="356" dur="500"/>
                                        <p:tgtEl>
                                          <p:spTgt spid="63"/>
                                        </p:tgtEl>
                                      </p:cBhvr>
                                    </p:animEffect>
                                  </p:childTnLst>
                                </p:cTn>
                              </p:par>
                              <p:par>
                                <p:cTn id="357" presetID="10" presetClass="exit" presetSubtype="0" fill="hold" grpId="1" nodeType="withEffect">
                                  <p:stCondLst>
                                    <p:cond delay="0"/>
                                  </p:stCondLst>
                                  <p:childTnLst>
                                    <p:animEffect transition="out" filter="fade">
                                      <p:cBhvr>
                                        <p:cTn id="358" dur="500"/>
                                        <p:tgtEl>
                                          <p:spTgt spid="56"/>
                                        </p:tgtEl>
                                      </p:cBhvr>
                                    </p:animEffect>
                                    <p:set>
                                      <p:cBhvr>
                                        <p:cTn id="359" dur="1" fill="hold">
                                          <p:stCondLst>
                                            <p:cond delay="499"/>
                                          </p:stCondLst>
                                        </p:cTn>
                                        <p:tgtEl>
                                          <p:spTgt spid="56"/>
                                        </p:tgtEl>
                                        <p:attrNameLst>
                                          <p:attrName>style.visibility</p:attrName>
                                        </p:attrNameLst>
                                      </p:cBhvr>
                                      <p:to>
                                        <p:strVal val="hidden"/>
                                      </p:to>
                                    </p:set>
                                  </p:childTnLst>
                                </p:cTn>
                              </p:par>
                              <p:par>
                                <p:cTn id="360" presetID="10" presetClass="exit" presetSubtype="0" fill="hold" nodeType="withEffect">
                                  <p:stCondLst>
                                    <p:cond delay="0"/>
                                  </p:stCondLst>
                                  <p:childTnLst>
                                    <p:animEffect transition="out" filter="fade">
                                      <p:cBhvr>
                                        <p:cTn id="361" dur="500"/>
                                        <p:tgtEl>
                                          <p:spTgt spid="60"/>
                                        </p:tgtEl>
                                      </p:cBhvr>
                                    </p:animEffect>
                                    <p:set>
                                      <p:cBhvr>
                                        <p:cTn id="362" dur="1" fill="hold">
                                          <p:stCondLst>
                                            <p:cond delay="499"/>
                                          </p:stCondLst>
                                        </p:cTn>
                                        <p:tgtEl>
                                          <p:spTgt spid="60"/>
                                        </p:tgtEl>
                                        <p:attrNameLst>
                                          <p:attrName>style.visibility</p:attrName>
                                        </p:attrNameLst>
                                      </p:cBhvr>
                                      <p:to>
                                        <p:strVal val="hidden"/>
                                      </p:to>
                                    </p:set>
                                  </p:childTnLst>
                                </p:cTn>
                              </p:par>
                            </p:childTnLst>
                          </p:cTn>
                        </p:par>
                      </p:childTnLst>
                    </p:cTn>
                  </p:par>
                  <p:par>
                    <p:cTn id="363" fill="hold">
                      <p:stCondLst>
                        <p:cond delay="indefinite"/>
                      </p:stCondLst>
                      <p:childTnLst>
                        <p:par>
                          <p:cTn id="364" fill="hold">
                            <p:stCondLst>
                              <p:cond delay="0"/>
                            </p:stCondLst>
                            <p:childTnLst>
                              <p:par>
                                <p:cTn id="365" presetID="22" presetClass="entr" presetSubtype="8" fill="hold" grpId="0" nodeType="clickEffect">
                                  <p:stCondLst>
                                    <p:cond delay="0"/>
                                  </p:stCondLst>
                                  <p:childTnLst>
                                    <p:set>
                                      <p:cBhvr>
                                        <p:cTn id="366" dur="1" fill="hold">
                                          <p:stCondLst>
                                            <p:cond delay="0"/>
                                          </p:stCondLst>
                                        </p:cTn>
                                        <p:tgtEl>
                                          <p:spTgt spid="64"/>
                                        </p:tgtEl>
                                        <p:attrNameLst>
                                          <p:attrName>style.visibility</p:attrName>
                                        </p:attrNameLst>
                                      </p:cBhvr>
                                      <p:to>
                                        <p:strVal val="visible"/>
                                      </p:to>
                                    </p:set>
                                    <p:animEffect transition="in" filter="wipe(left)">
                                      <p:cBhvr>
                                        <p:cTn id="367" dur="500"/>
                                        <p:tgtEl>
                                          <p:spTgt spid="64"/>
                                        </p:tgtEl>
                                      </p:cBhvr>
                                    </p:animEffect>
                                  </p:childTnLst>
                                </p:cTn>
                              </p:par>
                              <p:par>
                                <p:cTn id="368" presetID="22" presetClass="entr" presetSubtype="8" fill="hold" nodeType="withEffect">
                                  <p:stCondLst>
                                    <p:cond delay="0"/>
                                  </p:stCondLst>
                                  <p:childTnLst>
                                    <p:set>
                                      <p:cBhvr>
                                        <p:cTn id="369" dur="1" fill="hold">
                                          <p:stCondLst>
                                            <p:cond delay="0"/>
                                          </p:stCondLst>
                                        </p:cTn>
                                        <p:tgtEl>
                                          <p:spTgt spid="65"/>
                                        </p:tgtEl>
                                        <p:attrNameLst>
                                          <p:attrName>style.visibility</p:attrName>
                                        </p:attrNameLst>
                                      </p:cBhvr>
                                      <p:to>
                                        <p:strVal val="visible"/>
                                      </p:to>
                                    </p:set>
                                    <p:animEffect transition="in" filter="wipe(left)">
                                      <p:cBhvr>
                                        <p:cTn id="370" dur="500"/>
                                        <p:tgtEl>
                                          <p:spTgt spid="65"/>
                                        </p:tgtEl>
                                      </p:cBhvr>
                                    </p:animEffect>
                                  </p:childTnLst>
                                </p:cTn>
                              </p:par>
                            </p:childTnLst>
                          </p:cTn>
                        </p:par>
                      </p:childTnLst>
                    </p:cTn>
                  </p:par>
                  <p:par>
                    <p:cTn id="371" fill="hold">
                      <p:stCondLst>
                        <p:cond delay="indefinite"/>
                      </p:stCondLst>
                      <p:childTnLst>
                        <p:par>
                          <p:cTn id="372" fill="hold">
                            <p:stCondLst>
                              <p:cond delay="0"/>
                            </p:stCondLst>
                            <p:childTnLst>
                              <p:par>
                                <p:cTn id="373" presetID="22" presetClass="entr" presetSubtype="8" fill="hold" grpId="0" nodeType="clickEffect">
                                  <p:stCondLst>
                                    <p:cond delay="0"/>
                                  </p:stCondLst>
                                  <p:childTnLst>
                                    <p:set>
                                      <p:cBhvr>
                                        <p:cTn id="374" dur="1" fill="hold">
                                          <p:stCondLst>
                                            <p:cond delay="0"/>
                                          </p:stCondLst>
                                        </p:cTn>
                                        <p:tgtEl>
                                          <p:spTgt spid="68"/>
                                        </p:tgtEl>
                                        <p:attrNameLst>
                                          <p:attrName>style.visibility</p:attrName>
                                        </p:attrNameLst>
                                      </p:cBhvr>
                                      <p:to>
                                        <p:strVal val="visible"/>
                                      </p:to>
                                    </p:set>
                                    <p:animEffect transition="in" filter="wipe(left)">
                                      <p:cBhvr>
                                        <p:cTn id="375" dur="500"/>
                                        <p:tgtEl>
                                          <p:spTgt spid="68"/>
                                        </p:tgtEl>
                                      </p:cBhvr>
                                    </p:animEffect>
                                  </p:childTnLst>
                                </p:cTn>
                              </p:par>
                            </p:childTnLst>
                          </p:cTn>
                        </p:par>
                      </p:childTnLst>
                    </p:cTn>
                  </p:par>
                  <p:par>
                    <p:cTn id="376" fill="hold">
                      <p:stCondLst>
                        <p:cond delay="indefinite"/>
                      </p:stCondLst>
                      <p:childTnLst>
                        <p:par>
                          <p:cTn id="377" fill="hold">
                            <p:stCondLst>
                              <p:cond delay="0"/>
                            </p:stCondLst>
                            <p:childTnLst>
                              <p:par>
                                <p:cTn id="378" presetID="22" presetClass="entr" presetSubtype="8" fill="hold" grpId="0" nodeType="clickEffect">
                                  <p:stCondLst>
                                    <p:cond delay="0"/>
                                  </p:stCondLst>
                                  <p:childTnLst>
                                    <p:set>
                                      <p:cBhvr>
                                        <p:cTn id="379" dur="1" fill="hold">
                                          <p:stCondLst>
                                            <p:cond delay="0"/>
                                          </p:stCondLst>
                                        </p:cTn>
                                        <p:tgtEl>
                                          <p:spTgt spid="69"/>
                                        </p:tgtEl>
                                        <p:attrNameLst>
                                          <p:attrName>style.visibility</p:attrName>
                                        </p:attrNameLst>
                                      </p:cBhvr>
                                      <p:to>
                                        <p:strVal val="visible"/>
                                      </p:to>
                                    </p:set>
                                    <p:animEffect transition="in" filter="wipe(left)">
                                      <p:cBhvr>
                                        <p:cTn id="380" dur="500"/>
                                        <p:tgtEl>
                                          <p:spTgt spid="69"/>
                                        </p:tgtEl>
                                      </p:cBhvr>
                                    </p:animEffect>
                                  </p:childTnLst>
                                </p:cTn>
                              </p:par>
                              <p:par>
                                <p:cTn id="381" presetID="10" presetClass="exit" presetSubtype="0" fill="hold" grpId="1" nodeType="withEffect">
                                  <p:stCondLst>
                                    <p:cond delay="0"/>
                                  </p:stCondLst>
                                  <p:childTnLst>
                                    <p:animEffect transition="out" filter="fade">
                                      <p:cBhvr>
                                        <p:cTn id="382" dur="500"/>
                                        <p:tgtEl>
                                          <p:spTgt spid="64"/>
                                        </p:tgtEl>
                                      </p:cBhvr>
                                    </p:animEffect>
                                    <p:set>
                                      <p:cBhvr>
                                        <p:cTn id="383" dur="1" fill="hold">
                                          <p:stCondLst>
                                            <p:cond delay="499"/>
                                          </p:stCondLst>
                                        </p:cTn>
                                        <p:tgtEl>
                                          <p:spTgt spid="64"/>
                                        </p:tgtEl>
                                        <p:attrNameLst>
                                          <p:attrName>style.visibility</p:attrName>
                                        </p:attrNameLst>
                                      </p:cBhvr>
                                      <p:to>
                                        <p:strVal val="hidden"/>
                                      </p:to>
                                    </p:set>
                                  </p:childTnLst>
                                </p:cTn>
                              </p:par>
                              <p:par>
                                <p:cTn id="384" presetID="10" presetClass="exit" presetSubtype="0" fill="hold" nodeType="withEffect">
                                  <p:stCondLst>
                                    <p:cond delay="0"/>
                                  </p:stCondLst>
                                  <p:childTnLst>
                                    <p:animEffect transition="out" filter="fade">
                                      <p:cBhvr>
                                        <p:cTn id="385" dur="500"/>
                                        <p:tgtEl>
                                          <p:spTgt spid="65"/>
                                        </p:tgtEl>
                                      </p:cBhvr>
                                    </p:animEffect>
                                    <p:set>
                                      <p:cBhvr>
                                        <p:cTn id="386" dur="1" fill="hold">
                                          <p:stCondLst>
                                            <p:cond delay="499"/>
                                          </p:stCondLst>
                                        </p:cTn>
                                        <p:tgtEl>
                                          <p:spTgt spid="65"/>
                                        </p:tgtEl>
                                        <p:attrNameLst>
                                          <p:attrName>style.visibility</p:attrName>
                                        </p:attrNameLst>
                                      </p:cBhvr>
                                      <p:to>
                                        <p:strVal val="hidden"/>
                                      </p:to>
                                    </p:set>
                                  </p:childTnLst>
                                </p:cTn>
                              </p:par>
                            </p:childTnLst>
                          </p:cTn>
                        </p:par>
                      </p:childTnLst>
                    </p:cTn>
                  </p:par>
                  <p:par>
                    <p:cTn id="387" fill="hold">
                      <p:stCondLst>
                        <p:cond delay="indefinite"/>
                      </p:stCondLst>
                      <p:childTnLst>
                        <p:par>
                          <p:cTn id="388" fill="hold">
                            <p:stCondLst>
                              <p:cond delay="0"/>
                            </p:stCondLst>
                            <p:childTnLst>
                              <p:par>
                                <p:cTn id="389" presetID="22" presetClass="entr" presetSubtype="8" fill="hold" grpId="0" nodeType="clickEffect">
                                  <p:stCondLst>
                                    <p:cond delay="0"/>
                                  </p:stCondLst>
                                  <p:childTnLst>
                                    <p:set>
                                      <p:cBhvr>
                                        <p:cTn id="390" dur="1" fill="hold">
                                          <p:stCondLst>
                                            <p:cond delay="0"/>
                                          </p:stCondLst>
                                        </p:cTn>
                                        <p:tgtEl>
                                          <p:spTgt spid="70"/>
                                        </p:tgtEl>
                                        <p:attrNameLst>
                                          <p:attrName>style.visibility</p:attrName>
                                        </p:attrNameLst>
                                      </p:cBhvr>
                                      <p:to>
                                        <p:strVal val="visible"/>
                                      </p:to>
                                    </p:set>
                                    <p:animEffect transition="in" filter="wipe(left)">
                                      <p:cBhvr>
                                        <p:cTn id="391" dur="500"/>
                                        <p:tgtEl>
                                          <p:spTgt spid="70"/>
                                        </p:tgtEl>
                                      </p:cBhvr>
                                    </p:animEffect>
                                  </p:childTnLst>
                                </p:cTn>
                              </p:par>
                              <p:par>
                                <p:cTn id="392" presetID="22" presetClass="entr" presetSubtype="8" fill="hold" nodeType="withEffect">
                                  <p:stCondLst>
                                    <p:cond delay="0"/>
                                  </p:stCondLst>
                                  <p:childTnLst>
                                    <p:set>
                                      <p:cBhvr>
                                        <p:cTn id="393" dur="1" fill="hold">
                                          <p:stCondLst>
                                            <p:cond delay="0"/>
                                          </p:stCondLst>
                                        </p:cTn>
                                        <p:tgtEl>
                                          <p:spTgt spid="71"/>
                                        </p:tgtEl>
                                        <p:attrNameLst>
                                          <p:attrName>style.visibility</p:attrName>
                                        </p:attrNameLst>
                                      </p:cBhvr>
                                      <p:to>
                                        <p:strVal val="visible"/>
                                      </p:to>
                                    </p:set>
                                    <p:animEffect transition="in" filter="wipe(left)">
                                      <p:cBhvr>
                                        <p:cTn id="394" dur="500"/>
                                        <p:tgtEl>
                                          <p:spTgt spid="71"/>
                                        </p:tgtEl>
                                      </p:cBhvr>
                                    </p:animEffect>
                                  </p:childTnLst>
                                </p:cTn>
                              </p:par>
                            </p:childTnLst>
                          </p:cTn>
                        </p:par>
                      </p:childTnLst>
                    </p:cTn>
                  </p:par>
                  <p:par>
                    <p:cTn id="395" fill="hold">
                      <p:stCondLst>
                        <p:cond delay="indefinite"/>
                      </p:stCondLst>
                      <p:childTnLst>
                        <p:par>
                          <p:cTn id="396" fill="hold">
                            <p:stCondLst>
                              <p:cond delay="0"/>
                            </p:stCondLst>
                            <p:childTnLst>
                              <p:par>
                                <p:cTn id="397" presetID="22" presetClass="entr" presetSubtype="8" fill="hold" grpId="0" nodeType="clickEffect">
                                  <p:stCondLst>
                                    <p:cond delay="0"/>
                                  </p:stCondLst>
                                  <p:childTnLst>
                                    <p:set>
                                      <p:cBhvr>
                                        <p:cTn id="398" dur="1" fill="hold">
                                          <p:stCondLst>
                                            <p:cond delay="0"/>
                                          </p:stCondLst>
                                        </p:cTn>
                                        <p:tgtEl>
                                          <p:spTgt spid="74"/>
                                        </p:tgtEl>
                                        <p:attrNameLst>
                                          <p:attrName>style.visibility</p:attrName>
                                        </p:attrNameLst>
                                      </p:cBhvr>
                                      <p:to>
                                        <p:strVal val="visible"/>
                                      </p:to>
                                    </p:set>
                                    <p:animEffect transition="in" filter="wipe(left)">
                                      <p:cBhvr>
                                        <p:cTn id="399" dur="500"/>
                                        <p:tgtEl>
                                          <p:spTgt spid="74"/>
                                        </p:tgtEl>
                                      </p:cBhvr>
                                    </p:animEffect>
                                  </p:childTnLst>
                                </p:cTn>
                              </p:par>
                            </p:childTnLst>
                          </p:cTn>
                        </p:par>
                      </p:childTnLst>
                    </p:cTn>
                  </p:par>
                  <p:par>
                    <p:cTn id="400" fill="hold">
                      <p:stCondLst>
                        <p:cond delay="indefinite"/>
                      </p:stCondLst>
                      <p:childTnLst>
                        <p:par>
                          <p:cTn id="401" fill="hold">
                            <p:stCondLst>
                              <p:cond delay="0"/>
                            </p:stCondLst>
                            <p:childTnLst>
                              <p:par>
                                <p:cTn id="402" presetID="22" presetClass="entr" presetSubtype="8" fill="hold" grpId="0" nodeType="clickEffect">
                                  <p:stCondLst>
                                    <p:cond delay="0"/>
                                  </p:stCondLst>
                                  <p:childTnLst>
                                    <p:set>
                                      <p:cBhvr>
                                        <p:cTn id="403" dur="1" fill="hold">
                                          <p:stCondLst>
                                            <p:cond delay="0"/>
                                          </p:stCondLst>
                                        </p:cTn>
                                        <p:tgtEl>
                                          <p:spTgt spid="75"/>
                                        </p:tgtEl>
                                        <p:attrNameLst>
                                          <p:attrName>style.visibility</p:attrName>
                                        </p:attrNameLst>
                                      </p:cBhvr>
                                      <p:to>
                                        <p:strVal val="visible"/>
                                      </p:to>
                                    </p:set>
                                    <p:animEffect transition="in" filter="wipe(left)">
                                      <p:cBhvr>
                                        <p:cTn id="404" dur="500"/>
                                        <p:tgtEl>
                                          <p:spTgt spid="75"/>
                                        </p:tgtEl>
                                      </p:cBhvr>
                                    </p:animEffect>
                                  </p:childTnLst>
                                </p:cTn>
                              </p:par>
                              <p:par>
                                <p:cTn id="405" presetID="10" presetClass="exit" presetSubtype="0" fill="hold" grpId="1" nodeType="withEffect">
                                  <p:stCondLst>
                                    <p:cond delay="0"/>
                                  </p:stCondLst>
                                  <p:childTnLst>
                                    <p:animEffect transition="out" filter="fade">
                                      <p:cBhvr>
                                        <p:cTn id="406" dur="500"/>
                                        <p:tgtEl>
                                          <p:spTgt spid="70"/>
                                        </p:tgtEl>
                                      </p:cBhvr>
                                    </p:animEffect>
                                    <p:set>
                                      <p:cBhvr>
                                        <p:cTn id="407" dur="1" fill="hold">
                                          <p:stCondLst>
                                            <p:cond delay="499"/>
                                          </p:stCondLst>
                                        </p:cTn>
                                        <p:tgtEl>
                                          <p:spTgt spid="70"/>
                                        </p:tgtEl>
                                        <p:attrNameLst>
                                          <p:attrName>style.visibility</p:attrName>
                                        </p:attrNameLst>
                                      </p:cBhvr>
                                      <p:to>
                                        <p:strVal val="hidden"/>
                                      </p:to>
                                    </p:set>
                                  </p:childTnLst>
                                </p:cTn>
                              </p:par>
                              <p:par>
                                <p:cTn id="408" presetID="10" presetClass="exit" presetSubtype="0" fill="hold" nodeType="withEffect">
                                  <p:stCondLst>
                                    <p:cond delay="0"/>
                                  </p:stCondLst>
                                  <p:childTnLst>
                                    <p:animEffect transition="out" filter="fade">
                                      <p:cBhvr>
                                        <p:cTn id="409" dur="500"/>
                                        <p:tgtEl>
                                          <p:spTgt spid="71"/>
                                        </p:tgtEl>
                                      </p:cBhvr>
                                    </p:animEffect>
                                    <p:set>
                                      <p:cBhvr>
                                        <p:cTn id="410" dur="1" fill="hold">
                                          <p:stCondLst>
                                            <p:cond delay="499"/>
                                          </p:stCondLst>
                                        </p:cTn>
                                        <p:tgtEl>
                                          <p:spTgt spid="71"/>
                                        </p:tgtEl>
                                        <p:attrNameLst>
                                          <p:attrName>style.visibility</p:attrName>
                                        </p:attrNameLst>
                                      </p:cBhvr>
                                      <p:to>
                                        <p:strVal val="hidden"/>
                                      </p:to>
                                    </p:set>
                                  </p:childTnLst>
                                </p:cTn>
                              </p:par>
                            </p:childTnLst>
                          </p:cTn>
                        </p:par>
                      </p:childTnLst>
                    </p:cTn>
                  </p:par>
                  <p:par>
                    <p:cTn id="411" fill="hold">
                      <p:stCondLst>
                        <p:cond delay="indefinite"/>
                      </p:stCondLst>
                      <p:childTnLst>
                        <p:par>
                          <p:cTn id="412" fill="hold">
                            <p:stCondLst>
                              <p:cond delay="0"/>
                            </p:stCondLst>
                            <p:childTnLst>
                              <p:par>
                                <p:cTn id="413" presetID="22" presetClass="entr" presetSubtype="8" fill="hold" grpId="0" nodeType="clickEffect">
                                  <p:stCondLst>
                                    <p:cond delay="0"/>
                                  </p:stCondLst>
                                  <p:childTnLst>
                                    <p:set>
                                      <p:cBhvr>
                                        <p:cTn id="414" dur="1" fill="hold">
                                          <p:stCondLst>
                                            <p:cond delay="0"/>
                                          </p:stCondLst>
                                        </p:cTn>
                                        <p:tgtEl>
                                          <p:spTgt spid="76"/>
                                        </p:tgtEl>
                                        <p:attrNameLst>
                                          <p:attrName>style.visibility</p:attrName>
                                        </p:attrNameLst>
                                      </p:cBhvr>
                                      <p:to>
                                        <p:strVal val="visible"/>
                                      </p:to>
                                    </p:set>
                                    <p:animEffect transition="in" filter="wipe(left)">
                                      <p:cBhvr>
                                        <p:cTn id="415" dur="500"/>
                                        <p:tgtEl>
                                          <p:spTgt spid="76"/>
                                        </p:tgtEl>
                                      </p:cBhvr>
                                    </p:animEffect>
                                  </p:childTnLst>
                                </p:cTn>
                              </p:par>
                            </p:childTnLst>
                          </p:cTn>
                        </p:par>
                      </p:childTnLst>
                    </p:cTn>
                  </p:par>
                  <p:par>
                    <p:cTn id="416" fill="hold">
                      <p:stCondLst>
                        <p:cond delay="indefinite"/>
                      </p:stCondLst>
                      <p:childTnLst>
                        <p:par>
                          <p:cTn id="417" fill="hold">
                            <p:stCondLst>
                              <p:cond delay="0"/>
                            </p:stCondLst>
                            <p:childTnLst>
                              <p:par>
                                <p:cTn id="418" presetID="1" presetClass="entr" presetSubtype="0" fill="hold" grpId="0" nodeType="clickEffect">
                                  <p:stCondLst>
                                    <p:cond delay="0"/>
                                  </p:stCondLst>
                                  <p:childTnLst>
                                    <p:set>
                                      <p:cBhvr>
                                        <p:cTn id="419" dur="1" fill="hold">
                                          <p:stCondLst>
                                            <p:cond delay="0"/>
                                          </p:stCondLst>
                                        </p:cTn>
                                        <p:tgtEl>
                                          <p:spTgt spid="80"/>
                                        </p:tgtEl>
                                        <p:attrNameLst>
                                          <p:attrName>style.visibility</p:attrName>
                                        </p:attrNameLst>
                                      </p:cBhvr>
                                      <p:to>
                                        <p:strVal val="visible"/>
                                      </p:to>
                                    </p:set>
                                  </p:childTnLst>
                                </p:cTn>
                              </p:par>
                              <p:par>
                                <p:cTn id="420" presetID="1" presetClass="entr" presetSubtype="0" fill="hold" grpId="0" nodeType="withEffect">
                                  <p:stCondLst>
                                    <p:cond delay="0"/>
                                  </p:stCondLst>
                                  <p:childTnLst>
                                    <p:set>
                                      <p:cBhvr>
                                        <p:cTn id="421" dur="1" fill="hold">
                                          <p:stCondLst>
                                            <p:cond delay="0"/>
                                          </p:stCondLst>
                                        </p:cTn>
                                        <p:tgtEl>
                                          <p:spTgt spid="81"/>
                                        </p:tgtEl>
                                        <p:attrNameLst>
                                          <p:attrName>style.visibility</p:attrName>
                                        </p:attrNameLst>
                                      </p:cBhvr>
                                      <p:to>
                                        <p:strVal val="visible"/>
                                      </p:to>
                                    </p:set>
                                  </p:childTnLst>
                                </p:cTn>
                              </p:par>
                              <p:par>
                                <p:cTn id="422" presetID="26" presetClass="emph" presetSubtype="0" repeatCount="4000" fill="hold" grpId="2" nodeType="withEffect">
                                  <p:stCondLst>
                                    <p:cond delay="0"/>
                                  </p:stCondLst>
                                  <p:childTnLst>
                                    <p:animEffect transition="out" filter="fade">
                                      <p:cBhvr>
                                        <p:cTn id="423" dur="500" tmFilter="0, 0; .2, .5; .8, .5; 1, 0"/>
                                        <p:tgtEl>
                                          <p:spTgt spid="80"/>
                                        </p:tgtEl>
                                      </p:cBhvr>
                                    </p:animEffect>
                                    <p:animScale>
                                      <p:cBhvr>
                                        <p:cTn id="424" dur="250" autoRev="1" fill="hold"/>
                                        <p:tgtEl>
                                          <p:spTgt spid="80"/>
                                        </p:tgtEl>
                                      </p:cBhvr>
                                      <p:by x="105000" y="105000"/>
                                    </p:animScale>
                                  </p:childTnLst>
                                </p:cTn>
                              </p:par>
                              <p:par>
                                <p:cTn id="425" presetID="26" presetClass="emph" presetSubtype="0" repeatCount="4000" fill="hold" grpId="2" nodeType="withEffect">
                                  <p:stCondLst>
                                    <p:cond delay="0"/>
                                  </p:stCondLst>
                                  <p:childTnLst>
                                    <p:animEffect transition="out" filter="fade">
                                      <p:cBhvr>
                                        <p:cTn id="426" dur="500" tmFilter="0, 0; .2, .5; .8, .5; 1, 0"/>
                                        <p:tgtEl>
                                          <p:spTgt spid="81"/>
                                        </p:tgtEl>
                                      </p:cBhvr>
                                    </p:animEffect>
                                    <p:animScale>
                                      <p:cBhvr>
                                        <p:cTn id="427" dur="250" autoRev="1" fill="hold"/>
                                        <p:tgtEl>
                                          <p:spTgt spid="81"/>
                                        </p:tgtEl>
                                      </p:cBhvr>
                                      <p:by x="105000" y="105000"/>
                                    </p:animScale>
                                  </p:childTnLst>
                                </p:cTn>
                              </p:par>
                            </p:childTnLst>
                          </p:cTn>
                        </p:par>
                      </p:childTnLst>
                    </p:cTn>
                  </p:par>
                  <p:par>
                    <p:cTn id="428" fill="hold">
                      <p:stCondLst>
                        <p:cond delay="indefinite"/>
                      </p:stCondLst>
                      <p:childTnLst>
                        <p:par>
                          <p:cTn id="429" fill="hold">
                            <p:stCondLst>
                              <p:cond delay="0"/>
                            </p:stCondLst>
                            <p:childTnLst>
                              <p:par>
                                <p:cTn id="430" presetID="22" presetClass="entr" presetSubtype="8" fill="hold" nodeType="clickEffect">
                                  <p:stCondLst>
                                    <p:cond delay="0"/>
                                  </p:stCondLst>
                                  <p:childTnLst>
                                    <p:set>
                                      <p:cBhvr>
                                        <p:cTn id="431" dur="1" fill="hold">
                                          <p:stCondLst>
                                            <p:cond delay="0"/>
                                          </p:stCondLst>
                                        </p:cTn>
                                        <p:tgtEl>
                                          <p:spTgt spid="82"/>
                                        </p:tgtEl>
                                        <p:attrNameLst>
                                          <p:attrName>style.visibility</p:attrName>
                                        </p:attrNameLst>
                                      </p:cBhvr>
                                      <p:to>
                                        <p:strVal val="visible"/>
                                      </p:to>
                                    </p:set>
                                    <p:animEffect transition="in" filter="wipe(left)">
                                      <p:cBhvr>
                                        <p:cTn id="432" dur="500"/>
                                        <p:tgtEl>
                                          <p:spTgt spid="82"/>
                                        </p:tgtEl>
                                      </p:cBhvr>
                                    </p:animEffect>
                                  </p:childTnLst>
                                </p:cTn>
                              </p:par>
                            </p:childTnLst>
                          </p:cTn>
                        </p:par>
                      </p:childTnLst>
                    </p:cTn>
                  </p:par>
                  <p:par>
                    <p:cTn id="433" fill="hold">
                      <p:stCondLst>
                        <p:cond delay="indefinite"/>
                      </p:stCondLst>
                      <p:childTnLst>
                        <p:par>
                          <p:cTn id="434" fill="hold">
                            <p:stCondLst>
                              <p:cond delay="0"/>
                            </p:stCondLst>
                            <p:childTnLst>
                              <p:par>
                                <p:cTn id="435" presetID="22" presetClass="entr" presetSubtype="8" fill="hold" nodeType="clickEffect">
                                  <p:stCondLst>
                                    <p:cond delay="0"/>
                                  </p:stCondLst>
                                  <p:childTnLst>
                                    <p:set>
                                      <p:cBhvr>
                                        <p:cTn id="436" dur="1" fill="hold">
                                          <p:stCondLst>
                                            <p:cond delay="0"/>
                                          </p:stCondLst>
                                        </p:cTn>
                                        <p:tgtEl>
                                          <p:spTgt spid="85"/>
                                        </p:tgtEl>
                                        <p:attrNameLst>
                                          <p:attrName>style.visibility</p:attrName>
                                        </p:attrNameLst>
                                      </p:cBhvr>
                                      <p:to>
                                        <p:strVal val="visible"/>
                                      </p:to>
                                    </p:set>
                                    <p:animEffect transition="in" filter="wipe(left)">
                                      <p:cBhvr>
                                        <p:cTn id="437" dur="500"/>
                                        <p:tgtEl>
                                          <p:spTgt spid="85"/>
                                        </p:tgtEl>
                                      </p:cBhvr>
                                    </p:animEffect>
                                  </p:childTnLst>
                                </p:cTn>
                              </p:par>
                              <p:par>
                                <p:cTn id="438" presetID="10" presetClass="exit" presetSubtype="0" fill="hold" grpId="1" nodeType="withEffect">
                                  <p:stCondLst>
                                    <p:cond delay="0"/>
                                  </p:stCondLst>
                                  <p:childTnLst>
                                    <p:animEffect transition="out" filter="fade">
                                      <p:cBhvr>
                                        <p:cTn id="439" dur="500"/>
                                        <p:tgtEl>
                                          <p:spTgt spid="80"/>
                                        </p:tgtEl>
                                      </p:cBhvr>
                                    </p:animEffect>
                                    <p:set>
                                      <p:cBhvr>
                                        <p:cTn id="440" dur="1" fill="hold">
                                          <p:stCondLst>
                                            <p:cond delay="499"/>
                                          </p:stCondLst>
                                        </p:cTn>
                                        <p:tgtEl>
                                          <p:spTgt spid="80"/>
                                        </p:tgtEl>
                                        <p:attrNameLst>
                                          <p:attrName>style.visibility</p:attrName>
                                        </p:attrNameLst>
                                      </p:cBhvr>
                                      <p:to>
                                        <p:strVal val="hidden"/>
                                      </p:to>
                                    </p:set>
                                  </p:childTnLst>
                                </p:cTn>
                              </p:par>
                              <p:par>
                                <p:cTn id="441" presetID="10" presetClass="exit" presetSubtype="0" fill="hold" grpId="1" nodeType="withEffect">
                                  <p:stCondLst>
                                    <p:cond delay="0"/>
                                  </p:stCondLst>
                                  <p:childTnLst>
                                    <p:animEffect transition="out" filter="fade">
                                      <p:cBhvr>
                                        <p:cTn id="442" dur="500"/>
                                        <p:tgtEl>
                                          <p:spTgt spid="81"/>
                                        </p:tgtEl>
                                      </p:cBhvr>
                                    </p:animEffect>
                                    <p:set>
                                      <p:cBhvr>
                                        <p:cTn id="443" dur="1" fill="hold">
                                          <p:stCondLst>
                                            <p:cond delay="499"/>
                                          </p:stCondLst>
                                        </p:cTn>
                                        <p:tgtEl>
                                          <p:spTgt spid="81"/>
                                        </p:tgtEl>
                                        <p:attrNameLst>
                                          <p:attrName>style.visibility</p:attrName>
                                        </p:attrNameLst>
                                      </p:cBhvr>
                                      <p:to>
                                        <p:strVal val="hidden"/>
                                      </p:to>
                                    </p:set>
                                  </p:childTnLst>
                                </p:cTn>
                              </p:par>
                            </p:childTnLst>
                          </p:cTn>
                        </p:par>
                      </p:childTnLst>
                    </p:cTn>
                  </p:par>
                  <p:par>
                    <p:cTn id="444" fill="hold">
                      <p:stCondLst>
                        <p:cond delay="indefinite"/>
                      </p:stCondLst>
                      <p:childTnLst>
                        <p:par>
                          <p:cTn id="445" fill="hold">
                            <p:stCondLst>
                              <p:cond delay="0"/>
                            </p:stCondLst>
                            <p:childTnLst>
                              <p:par>
                                <p:cTn id="446" presetID="22" presetClass="entr" presetSubtype="8" fill="hold" grpId="0" nodeType="clickEffect">
                                  <p:stCondLst>
                                    <p:cond delay="0"/>
                                  </p:stCondLst>
                                  <p:childTnLst>
                                    <p:set>
                                      <p:cBhvr>
                                        <p:cTn id="447" dur="1" fill="hold">
                                          <p:stCondLst>
                                            <p:cond delay="0"/>
                                          </p:stCondLst>
                                        </p:cTn>
                                        <p:tgtEl>
                                          <p:spTgt spid="88"/>
                                        </p:tgtEl>
                                        <p:attrNameLst>
                                          <p:attrName>style.visibility</p:attrName>
                                        </p:attrNameLst>
                                      </p:cBhvr>
                                      <p:to>
                                        <p:strVal val="visible"/>
                                      </p:to>
                                    </p:set>
                                    <p:animEffect transition="in" filter="wipe(left)">
                                      <p:cBhvr>
                                        <p:cTn id="448" dur="500"/>
                                        <p:tgtEl>
                                          <p:spTgt spid="88"/>
                                        </p:tgtEl>
                                      </p:cBhvr>
                                    </p:animEffect>
                                  </p:childTnLst>
                                </p:cTn>
                              </p:par>
                            </p:childTnLst>
                          </p:cTn>
                        </p:par>
                      </p:childTnLst>
                    </p:cTn>
                  </p:par>
                  <p:par>
                    <p:cTn id="449" fill="hold">
                      <p:stCondLst>
                        <p:cond delay="indefinite"/>
                      </p:stCondLst>
                      <p:childTnLst>
                        <p:par>
                          <p:cTn id="450" fill="hold">
                            <p:stCondLst>
                              <p:cond delay="0"/>
                            </p:stCondLst>
                            <p:childTnLst>
                              <p:par>
                                <p:cTn id="451" presetID="22" presetClass="entr" presetSubtype="8" fill="hold" grpId="0" nodeType="clickEffect">
                                  <p:stCondLst>
                                    <p:cond delay="0"/>
                                  </p:stCondLst>
                                  <p:childTnLst>
                                    <p:set>
                                      <p:cBhvr>
                                        <p:cTn id="452" dur="1" fill="hold">
                                          <p:stCondLst>
                                            <p:cond delay="0"/>
                                          </p:stCondLst>
                                        </p:cTn>
                                        <p:tgtEl>
                                          <p:spTgt spid="89"/>
                                        </p:tgtEl>
                                        <p:attrNameLst>
                                          <p:attrName>style.visibility</p:attrName>
                                        </p:attrNameLst>
                                      </p:cBhvr>
                                      <p:to>
                                        <p:strVal val="visible"/>
                                      </p:to>
                                    </p:set>
                                    <p:animEffect transition="in" filter="wipe(left)">
                                      <p:cBhvr>
                                        <p:cTn id="453" dur="500"/>
                                        <p:tgtEl>
                                          <p:spTgt spid="89"/>
                                        </p:tgtEl>
                                      </p:cBhvr>
                                    </p:animEffect>
                                  </p:childTnLst>
                                </p:cTn>
                              </p:par>
                            </p:childTnLst>
                          </p:cTn>
                        </p:par>
                      </p:childTnLst>
                    </p:cTn>
                  </p:par>
                  <p:par>
                    <p:cTn id="454" fill="hold">
                      <p:stCondLst>
                        <p:cond delay="indefinite"/>
                      </p:stCondLst>
                      <p:childTnLst>
                        <p:par>
                          <p:cTn id="455" fill="hold">
                            <p:stCondLst>
                              <p:cond delay="0"/>
                            </p:stCondLst>
                            <p:childTnLst>
                              <p:par>
                                <p:cTn id="456" presetID="22" presetClass="entr" presetSubtype="8" fill="hold" grpId="0" nodeType="clickEffect">
                                  <p:stCondLst>
                                    <p:cond delay="0"/>
                                  </p:stCondLst>
                                  <p:childTnLst>
                                    <p:set>
                                      <p:cBhvr>
                                        <p:cTn id="457" dur="1" fill="hold">
                                          <p:stCondLst>
                                            <p:cond delay="0"/>
                                          </p:stCondLst>
                                        </p:cTn>
                                        <p:tgtEl>
                                          <p:spTgt spid="90"/>
                                        </p:tgtEl>
                                        <p:attrNameLst>
                                          <p:attrName>style.visibility</p:attrName>
                                        </p:attrNameLst>
                                      </p:cBhvr>
                                      <p:to>
                                        <p:strVal val="visible"/>
                                      </p:to>
                                    </p:set>
                                    <p:animEffect transition="in" filter="wipe(left)">
                                      <p:cBhvr>
                                        <p:cTn id="458" dur="500"/>
                                        <p:tgtEl>
                                          <p:spTgt spid="90"/>
                                        </p:tgtEl>
                                      </p:cBhvr>
                                    </p:animEffect>
                                  </p:childTnLst>
                                </p:cTn>
                              </p:par>
                              <p:par>
                                <p:cTn id="459" presetID="10" presetClass="exit" presetSubtype="0" fill="hold" nodeType="withEffect">
                                  <p:stCondLst>
                                    <p:cond delay="0"/>
                                  </p:stCondLst>
                                  <p:childTnLst>
                                    <p:animEffect transition="out" filter="fade">
                                      <p:cBhvr>
                                        <p:cTn id="460" dur="500"/>
                                        <p:tgtEl>
                                          <p:spTgt spid="82"/>
                                        </p:tgtEl>
                                      </p:cBhvr>
                                    </p:animEffect>
                                    <p:set>
                                      <p:cBhvr>
                                        <p:cTn id="461" dur="1" fill="hold">
                                          <p:stCondLst>
                                            <p:cond delay="499"/>
                                          </p:stCondLst>
                                        </p:cTn>
                                        <p:tgtEl>
                                          <p:spTgt spid="82"/>
                                        </p:tgtEl>
                                        <p:attrNameLst>
                                          <p:attrName>style.visibility</p:attrName>
                                        </p:attrNameLst>
                                      </p:cBhvr>
                                      <p:to>
                                        <p:strVal val="hidden"/>
                                      </p:to>
                                    </p:set>
                                  </p:childTnLst>
                                </p:cTn>
                              </p:par>
                              <p:par>
                                <p:cTn id="462" presetID="10" presetClass="exit" presetSubtype="0" fill="hold" nodeType="withEffect">
                                  <p:stCondLst>
                                    <p:cond delay="0"/>
                                  </p:stCondLst>
                                  <p:childTnLst>
                                    <p:animEffect transition="out" filter="fade">
                                      <p:cBhvr>
                                        <p:cTn id="463" dur="500"/>
                                        <p:tgtEl>
                                          <p:spTgt spid="85"/>
                                        </p:tgtEl>
                                      </p:cBhvr>
                                    </p:animEffect>
                                    <p:set>
                                      <p:cBhvr>
                                        <p:cTn id="464" dur="1" fill="hold">
                                          <p:stCondLst>
                                            <p:cond delay="499"/>
                                          </p:stCondLst>
                                        </p:cTn>
                                        <p:tgtEl>
                                          <p:spTgt spid="85"/>
                                        </p:tgtEl>
                                        <p:attrNameLst>
                                          <p:attrName>style.visibility</p:attrName>
                                        </p:attrNameLst>
                                      </p:cBhvr>
                                      <p:to>
                                        <p:strVal val="hidden"/>
                                      </p:to>
                                    </p:set>
                                  </p:childTnLst>
                                </p:cTn>
                              </p:par>
                            </p:childTnLst>
                          </p:cTn>
                        </p:par>
                      </p:childTnLst>
                    </p:cTn>
                  </p:par>
                  <p:par>
                    <p:cTn id="465" fill="hold">
                      <p:stCondLst>
                        <p:cond delay="indefinite"/>
                      </p:stCondLst>
                      <p:childTnLst>
                        <p:par>
                          <p:cTn id="466" fill="hold">
                            <p:stCondLst>
                              <p:cond delay="0"/>
                            </p:stCondLst>
                            <p:childTnLst>
                              <p:par>
                                <p:cTn id="467" presetID="22" presetClass="entr" presetSubtype="8" fill="hold" grpId="0" nodeType="clickEffect">
                                  <p:stCondLst>
                                    <p:cond delay="0"/>
                                  </p:stCondLst>
                                  <p:childTnLst>
                                    <p:set>
                                      <p:cBhvr>
                                        <p:cTn id="468" dur="1" fill="hold">
                                          <p:stCondLst>
                                            <p:cond delay="0"/>
                                          </p:stCondLst>
                                        </p:cTn>
                                        <p:tgtEl>
                                          <p:spTgt spid="91"/>
                                        </p:tgtEl>
                                        <p:attrNameLst>
                                          <p:attrName>style.visibility</p:attrName>
                                        </p:attrNameLst>
                                      </p:cBhvr>
                                      <p:to>
                                        <p:strVal val="visible"/>
                                      </p:to>
                                    </p:set>
                                    <p:animEffect transition="in" filter="wipe(left)">
                                      <p:cBhvr>
                                        <p:cTn id="469" dur="500"/>
                                        <p:tgtEl>
                                          <p:spTgt spid="91"/>
                                        </p:tgtEl>
                                      </p:cBhvr>
                                    </p:animEffect>
                                  </p:childTnLst>
                                </p:cTn>
                              </p:par>
                            </p:childTnLst>
                          </p:cTn>
                        </p:par>
                      </p:childTnLst>
                    </p:cTn>
                  </p:par>
                  <p:par>
                    <p:cTn id="470" fill="hold">
                      <p:stCondLst>
                        <p:cond delay="indefinite"/>
                      </p:stCondLst>
                      <p:childTnLst>
                        <p:par>
                          <p:cTn id="471" fill="hold">
                            <p:stCondLst>
                              <p:cond delay="0"/>
                            </p:stCondLst>
                            <p:childTnLst>
                              <p:par>
                                <p:cTn id="472" presetID="22" presetClass="entr" presetSubtype="8" fill="hold" grpId="0" nodeType="clickEffect">
                                  <p:stCondLst>
                                    <p:cond delay="0"/>
                                  </p:stCondLst>
                                  <p:childTnLst>
                                    <p:set>
                                      <p:cBhvr>
                                        <p:cTn id="473" dur="1" fill="hold">
                                          <p:stCondLst>
                                            <p:cond delay="0"/>
                                          </p:stCondLst>
                                        </p:cTn>
                                        <p:tgtEl>
                                          <p:spTgt spid="92"/>
                                        </p:tgtEl>
                                        <p:attrNameLst>
                                          <p:attrName>style.visibility</p:attrName>
                                        </p:attrNameLst>
                                      </p:cBhvr>
                                      <p:to>
                                        <p:strVal val="visible"/>
                                      </p:to>
                                    </p:set>
                                    <p:animEffect transition="in" filter="wipe(left)">
                                      <p:cBhvr>
                                        <p:cTn id="474" dur="500"/>
                                        <p:tgtEl>
                                          <p:spTgt spid="92"/>
                                        </p:tgtEl>
                                      </p:cBhvr>
                                    </p:animEffect>
                                  </p:childTnLst>
                                </p:cTn>
                              </p:par>
                            </p:childTnLst>
                          </p:cTn>
                        </p:par>
                      </p:childTnLst>
                    </p:cTn>
                  </p:par>
                  <p:par>
                    <p:cTn id="475" fill="hold">
                      <p:stCondLst>
                        <p:cond delay="indefinite"/>
                      </p:stCondLst>
                      <p:childTnLst>
                        <p:par>
                          <p:cTn id="476" fill="hold">
                            <p:stCondLst>
                              <p:cond delay="0"/>
                            </p:stCondLst>
                            <p:childTnLst>
                              <p:par>
                                <p:cTn id="477" presetID="1" presetClass="entr" presetSubtype="0" fill="hold" grpId="0" nodeType="clickEffect">
                                  <p:stCondLst>
                                    <p:cond delay="0"/>
                                  </p:stCondLst>
                                  <p:childTnLst>
                                    <p:set>
                                      <p:cBhvr>
                                        <p:cTn id="478" dur="1" fill="hold">
                                          <p:stCondLst>
                                            <p:cond delay="0"/>
                                          </p:stCondLst>
                                        </p:cTn>
                                        <p:tgtEl>
                                          <p:spTgt spid="93"/>
                                        </p:tgtEl>
                                        <p:attrNameLst>
                                          <p:attrName>style.visibility</p:attrName>
                                        </p:attrNameLst>
                                      </p:cBhvr>
                                      <p:to>
                                        <p:strVal val="visible"/>
                                      </p:to>
                                    </p:set>
                                  </p:childTnLst>
                                </p:cTn>
                              </p:par>
                              <p:par>
                                <p:cTn id="479" presetID="1" presetClass="entr" presetSubtype="0" fill="hold" grpId="0" nodeType="withEffect">
                                  <p:stCondLst>
                                    <p:cond delay="0"/>
                                  </p:stCondLst>
                                  <p:childTnLst>
                                    <p:set>
                                      <p:cBhvr>
                                        <p:cTn id="480" dur="1" fill="hold">
                                          <p:stCondLst>
                                            <p:cond delay="0"/>
                                          </p:stCondLst>
                                        </p:cTn>
                                        <p:tgtEl>
                                          <p:spTgt spid="94"/>
                                        </p:tgtEl>
                                        <p:attrNameLst>
                                          <p:attrName>style.visibility</p:attrName>
                                        </p:attrNameLst>
                                      </p:cBhvr>
                                      <p:to>
                                        <p:strVal val="visible"/>
                                      </p:to>
                                    </p:set>
                                  </p:childTnLst>
                                </p:cTn>
                              </p:par>
                              <p:par>
                                <p:cTn id="481" presetID="1" presetClass="entr" presetSubtype="0" fill="hold" grpId="0" nodeType="withEffect">
                                  <p:stCondLst>
                                    <p:cond delay="0"/>
                                  </p:stCondLst>
                                  <p:childTnLst>
                                    <p:set>
                                      <p:cBhvr>
                                        <p:cTn id="482" dur="1" fill="hold">
                                          <p:stCondLst>
                                            <p:cond delay="0"/>
                                          </p:stCondLst>
                                        </p:cTn>
                                        <p:tgtEl>
                                          <p:spTgt spid="95"/>
                                        </p:tgtEl>
                                        <p:attrNameLst>
                                          <p:attrName>style.visibility</p:attrName>
                                        </p:attrNameLst>
                                      </p:cBhvr>
                                      <p:to>
                                        <p:strVal val="visible"/>
                                      </p:to>
                                    </p:set>
                                  </p:childTnLst>
                                </p:cTn>
                              </p:par>
                              <p:par>
                                <p:cTn id="483" presetID="26" presetClass="emph" presetSubtype="0" repeatCount="4000" fill="hold" grpId="2" nodeType="withEffect">
                                  <p:stCondLst>
                                    <p:cond delay="0"/>
                                  </p:stCondLst>
                                  <p:childTnLst>
                                    <p:animEffect transition="out" filter="fade">
                                      <p:cBhvr>
                                        <p:cTn id="484" dur="500" tmFilter="0, 0; .2, .5; .8, .5; 1, 0"/>
                                        <p:tgtEl>
                                          <p:spTgt spid="93"/>
                                        </p:tgtEl>
                                      </p:cBhvr>
                                    </p:animEffect>
                                    <p:animScale>
                                      <p:cBhvr>
                                        <p:cTn id="485" dur="250" autoRev="1" fill="hold"/>
                                        <p:tgtEl>
                                          <p:spTgt spid="93"/>
                                        </p:tgtEl>
                                      </p:cBhvr>
                                      <p:by x="105000" y="105000"/>
                                    </p:animScale>
                                  </p:childTnLst>
                                </p:cTn>
                              </p:par>
                              <p:par>
                                <p:cTn id="486" presetID="26" presetClass="emph" presetSubtype="0" repeatCount="4000" fill="hold" grpId="2" nodeType="withEffect">
                                  <p:stCondLst>
                                    <p:cond delay="0"/>
                                  </p:stCondLst>
                                  <p:childTnLst>
                                    <p:animEffect transition="out" filter="fade">
                                      <p:cBhvr>
                                        <p:cTn id="487" dur="500" tmFilter="0, 0; .2, .5; .8, .5; 1, 0"/>
                                        <p:tgtEl>
                                          <p:spTgt spid="94"/>
                                        </p:tgtEl>
                                      </p:cBhvr>
                                    </p:animEffect>
                                    <p:animScale>
                                      <p:cBhvr>
                                        <p:cTn id="488" dur="250" autoRev="1" fill="hold"/>
                                        <p:tgtEl>
                                          <p:spTgt spid="94"/>
                                        </p:tgtEl>
                                      </p:cBhvr>
                                      <p:by x="105000" y="105000"/>
                                    </p:animScale>
                                  </p:childTnLst>
                                </p:cTn>
                              </p:par>
                              <p:par>
                                <p:cTn id="489" presetID="26" presetClass="emph" presetSubtype="0" repeatCount="4000" fill="hold" grpId="2" nodeType="withEffect">
                                  <p:stCondLst>
                                    <p:cond delay="0"/>
                                  </p:stCondLst>
                                  <p:childTnLst>
                                    <p:animEffect transition="out" filter="fade">
                                      <p:cBhvr>
                                        <p:cTn id="490" dur="500" tmFilter="0, 0; .2, .5; .8, .5; 1, 0"/>
                                        <p:tgtEl>
                                          <p:spTgt spid="95"/>
                                        </p:tgtEl>
                                      </p:cBhvr>
                                    </p:animEffect>
                                    <p:animScale>
                                      <p:cBhvr>
                                        <p:cTn id="491" dur="250" autoRev="1" fill="hold"/>
                                        <p:tgtEl>
                                          <p:spTgt spid="95"/>
                                        </p:tgtEl>
                                      </p:cBhvr>
                                      <p:by x="105000" y="105000"/>
                                    </p:animScale>
                                  </p:childTnLst>
                                </p:cTn>
                              </p:par>
                            </p:childTnLst>
                          </p:cTn>
                        </p:par>
                      </p:childTnLst>
                    </p:cTn>
                  </p:par>
                  <p:par>
                    <p:cTn id="492" fill="hold">
                      <p:stCondLst>
                        <p:cond delay="indefinite"/>
                      </p:stCondLst>
                      <p:childTnLst>
                        <p:par>
                          <p:cTn id="493" fill="hold">
                            <p:stCondLst>
                              <p:cond delay="0"/>
                            </p:stCondLst>
                            <p:childTnLst>
                              <p:par>
                                <p:cTn id="494" presetID="22" presetClass="entr" presetSubtype="8" fill="hold" nodeType="clickEffect">
                                  <p:stCondLst>
                                    <p:cond delay="0"/>
                                  </p:stCondLst>
                                  <p:childTnLst>
                                    <p:set>
                                      <p:cBhvr>
                                        <p:cTn id="495" dur="1" fill="hold">
                                          <p:stCondLst>
                                            <p:cond delay="0"/>
                                          </p:stCondLst>
                                        </p:cTn>
                                        <p:tgtEl>
                                          <p:spTgt spid="96"/>
                                        </p:tgtEl>
                                        <p:attrNameLst>
                                          <p:attrName>style.visibility</p:attrName>
                                        </p:attrNameLst>
                                      </p:cBhvr>
                                      <p:to>
                                        <p:strVal val="visible"/>
                                      </p:to>
                                    </p:set>
                                    <p:animEffect transition="in" filter="wipe(left)">
                                      <p:cBhvr>
                                        <p:cTn id="496" dur="500"/>
                                        <p:tgtEl>
                                          <p:spTgt spid="96"/>
                                        </p:tgtEl>
                                      </p:cBhvr>
                                    </p:animEffect>
                                  </p:childTnLst>
                                </p:cTn>
                              </p:par>
                            </p:childTnLst>
                          </p:cTn>
                        </p:par>
                      </p:childTnLst>
                    </p:cTn>
                  </p:par>
                  <p:par>
                    <p:cTn id="497" fill="hold">
                      <p:stCondLst>
                        <p:cond delay="indefinite"/>
                      </p:stCondLst>
                      <p:childTnLst>
                        <p:par>
                          <p:cTn id="498" fill="hold">
                            <p:stCondLst>
                              <p:cond delay="0"/>
                            </p:stCondLst>
                            <p:childTnLst>
                              <p:par>
                                <p:cTn id="499" presetID="22" presetClass="entr" presetSubtype="8" fill="hold" grpId="0" nodeType="clickEffect">
                                  <p:stCondLst>
                                    <p:cond delay="0"/>
                                  </p:stCondLst>
                                  <p:childTnLst>
                                    <p:set>
                                      <p:cBhvr>
                                        <p:cTn id="500" dur="1" fill="hold">
                                          <p:stCondLst>
                                            <p:cond delay="0"/>
                                          </p:stCondLst>
                                        </p:cTn>
                                        <p:tgtEl>
                                          <p:spTgt spid="99"/>
                                        </p:tgtEl>
                                        <p:attrNameLst>
                                          <p:attrName>style.visibility</p:attrName>
                                        </p:attrNameLst>
                                      </p:cBhvr>
                                      <p:to>
                                        <p:strVal val="visible"/>
                                      </p:to>
                                    </p:set>
                                    <p:animEffect transition="in" filter="wipe(left)">
                                      <p:cBhvr>
                                        <p:cTn id="501" dur="500"/>
                                        <p:tgtEl>
                                          <p:spTgt spid="99"/>
                                        </p:tgtEl>
                                      </p:cBhvr>
                                    </p:animEffect>
                                  </p:childTnLst>
                                </p:cTn>
                              </p:par>
                            </p:childTnLst>
                          </p:cTn>
                        </p:par>
                      </p:childTnLst>
                    </p:cTn>
                  </p:par>
                  <p:par>
                    <p:cTn id="502" fill="hold">
                      <p:stCondLst>
                        <p:cond delay="indefinite"/>
                      </p:stCondLst>
                      <p:childTnLst>
                        <p:par>
                          <p:cTn id="503" fill="hold">
                            <p:stCondLst>
                              <p:cond delay="0"/>
                            </p:stCondLst>
                            <p:childTnLst>
                              <p:par>
                                <p:cTn id="504" presetID="22" presetClass="entr" presetSubtype="8" fill="hold" grpId="0" nodeType="clickEffect">
                                  <p:stCondLst>
                                    <p:cond delay="0"/>
                                  </p:stCondLst>
                                  <p:childTnLst>
                                    <p:set>
                                      <p:cBhvr>
                                        <p:cTn id="505" dur="1" fill="hold">
                                          <p:stCondLst>
                                            <p:cond delay="0"/>
                                          </p:stCondLst>
                                        </p:cTn>
                                        <p:tgtEl>
                                          <p:spTgt spid="100"/>
                                        </p:tgtEl>
                                        <p:attrNameLst>
                                          <p:attrName>style.visibility</p:attrName>
                                        </p:attrNameLst>
                                      </p:cBhvr>
                                      <p:to>
                                        <p:strVal val="visible"/>
                                      </p:to>
                                    </p:set>
                                    <p:animEffect transition="in" filter="wipe(left)">
                                      <p:cBhvr>
                                        <p:cTn id="506" dur="500"/>
                                        <p:tgtEl>
                                          <p:spTgt spid="100"/>
                                        </p:tgtEl>
                                      </p:cBhvr>
                                    </p:animEffect>
                                  </p:childTnLst>
                                </p:cTn>
                              </p:par>
                            </p:childTnLst>
                          </p:cTn>
                        </p:par>
                      </p:childTnLst>
                    </p:cTn>
                  </p:par>
                  <p:par>
                    <p:cTn id="507" fill="hold">
                      <p:stCondLst>
                        <p:cond delay="indefinite"/>
                      </p:stCondLst>
                      <p:childTnLst>
                        <p:par>
                          <p:cTn id="508" fill="hold">
                            <p:stCondLst>
                              <p:cond delay="0"/>
                            </p:stCondLst>
                            <p:childTnLst>
                              <p:par>
                                <p:cTn id="509" presetID="22" presetClass="entr" presetSubtype="8" fill="hold" grpId="0" nodeType="clickEffect">
                                  <p:stCondLst>
                                    <p:cond delay="0"/>
                                  </p:stCondLst>
                                  <p:childTnLst>
                                    <p:set>
                                      <p:cBhvr>
                                        <p:cTn id="510" dur="1" fill="hold">
                                          <p:stCondLst>
                                            <p:cond delay="0"/>
                                          </p:stCondLst>
                                        </p:cTn>
                                        <p:tgtEl>
                                          <p:spTgt spid="101"/>
                                        </p:tgtEl>
                                        <p:attrNameLst>
                                          <p:attrName>style.visibility</p:attrName>
                                        </p:attrNameLst>
                                      </p:cBhvr>
                                      <p:to>
                                        <p:strVal val="visible"/>
                                      </p:to>
                                    </p:set>
                                    <p:animEffect transition="in" filter="wipe(left)">
                                      <p:cBhvr>
                                        <p:cTn id="511" dur="500"/>
                                        <p:tgtEl>
                                          <p:spTgt spid="101"/>
                                        </p:tgtEl>
                                      </p:cBhvr>
                                    </p:animEffect>
                                  </p:childTnLst>
                                </p:cTn>
                              </p:par>
                            </p:childTnLst>
                          </p:cTn>
                        </p:par>
                      </p:childTnLst>
                    </p:cTn>
                  </p:par>
                  <p:par>
                    <p:cTn id="512" fill="hold">
                      <p:stCondLst>
                        <p:cond delay="indefinite"/>
                      </p:stCondLst>
                      <p:childTnLst>
                        <p:par>
                          <p:cTn id="513" fill="hold">
                            <p:stCondLst>
                              <p:cond delay="0"/>
                            </p:stCondLst>
                            <p:childTnLst>
                              <p:par>
                                <p:cTn id="514" presetID="22" presetClass="entr" presetSubtype="8" fill="hold" grpId="0" nodeType="clickEffect">
                                  <p:stCondLst>
                                    <p:cond delay="0"/>
                                  </p:stCondLst>
                                  <p:childTnLst>
                                    <p:set>
                                      <p:cBhvr>
                                        <p:cTn id="515" dur="1" fill="hold">
                                          <p:stCondLst>
                                            <p:cond delay="0"/>
                                          </p:stCondLst>
                                        </p:cTn>
                                        <p:tgtEl>
                                          <p:spTgt spid="103"/>
                                        </p:tgtEl>
                                        <p:attrNameLst>
                                          <p:attrName>style.visibility</p:attrName>
                                        </p:attrNameLst>
                                      </p:cBhvr>
                                      <p:to>
                                        <p:strVal val="visible"/>
                                      </p:to>
                                    </p:set>
                                    <p:animEffect transition="in" filter="wipe(left)">
                                      <p:cBhvr>
                                        <p:cTn id="516" dur="500"/>
                                        <p:tgtEl>
                                          <p:spTgt spid="103"/>
                                        </p:tgtEl>
                                      </p:cBhvr>
                                    </p:animEffect>
                                  </p:childTnLst>
                                </p:cTn>
                              </p:par>
                              <p:par>
                                <p:cTn id="517" presetID="10" presetClass="exit" presetSubtype="0" fill="hold" grpId="1" nodeType="withEffect">
                                  <p:stCondLst>
                                    <p:cond delay="0"/>
                                  </p:stCondLst>
                                  <p:childTnLst>
                                    <p:animEffect transition="out" filter="fade">
                                      <p:cBhvr>
                                        <p:cTn id="518" dur="500"/>
                                        <p:tgtEl>
                                          <p:spTgt spid="93"/>
                                        </p:tgtEl>
                                      </p:cBhvr>
                                    </p:animEffect>
                                    <p:set>
                                      <p:cBhvr>
                                        <p:cTn id="519" dur="1" fill="hold">
                                          <p:stCondLst>
                                            <p:cond delay="499"/>
                                          </p:stCondLst>
                                        </p:cTn>
                                        <p:tgtEl>
                                          <p:spTgt spid="93"/>
                                        </p:tgtEl>
                                        <p:attrNameLst>
                                          <p:attrName>style.visibility</p:attrName>
                                        </p:attrNameLst>
                                      </p:cBhvr>
                                      <p:to>
                                        <p:strVal val="hidden"/>
                                      </p:to>
                                    </p:set>
                                  </p:childTnLst>
                                </p:cTn>
                              </p:par>
                              <p:par>
                                <p:cTn id="520" presetID="10" presetClass="exit" presetSubtype="0" fill="hold" grpId="1" nodeType="withEffect">
                                  <p:stCondLst>
                                    <p:cond delay="0"/>
                                  </p:stCondLst>
                                  <p:childTnLst>
                                    <p:animEffect transition="out" filter="fade">
                                      <p:cBhvr>
                                        <p:cTn id="521" dur="500"/>
                                        <p:tgtEl>
                                          <p:spTgt spid="94"/>
                                        </p:tgtEl>
                                      </p:cBhvr>
                                    </p:animEffect>
                                    <p:set>
                                      <p:cBhvr>
                                        <p:cTn id="522" dur="1" fill="hold">
                                          <p:stCondLst>
                                            <p:cond delay="499"/>
                                          </p:stCondLst>
                                        </p:cTn>
                                        <p:tgtEl>
                                          <p:spTgt spid="94"/>
                                        </p:tgtEl>
                                        <p:attrNameLst>
                                          <p:attrName>style.visibility</p:attrName>
                                        </p:attrNameLst>
                                      </p:cBhvr>
                                      <p:to>
                                        <p:strVal val="hidden"/>
                                      </p:to>
                                    </p:set>
                                  </p:childTnLst>
                                </p:cTn>
                              </p:par>
                              <p:par>
                                <p:cTn id="523" presetID="10" presetClass="exit" presetSubtype="0" fill="hold" grpId="1" nodeType="withEffect">
                                  <p:stCondLst>
                                    <p:cond delay="0"/>
                                  </p:stCondLst>
                                  <p:childTnLst>
                                    <p:animEffect transition="out" filter="fade">
                                      <p:cBhvr>
                                        <p:cTn id="524" dur="500"/>
                                        <p:tgtEl>
                                          <p:spTgt spid="95"/>
                                        </p:tgtEl>
                                      </p:cBhvr>
                                    </p:animEffect>
                                    <p:set>
                                      <p:cBhvr>
                                        <p:cTn id="525" dur="1" fill="hold">
                                          <p:stCondLst>
                                            <p:cond delay="499"/>
                                          </p:stCondLst>
                                        </p:cTn>
                                        <p:tgtEl>
                                          <p:spTgt spid="95"/>
                                        </p:tgtEl>
                                        <p:attrNameLst>
                                          <p:attrName>style.visibility</p:attrName>
                                        </p:attrNameLst>
                                      </p:cBhvr>
                                      <p:to>
                                        <p:strVal val="hidden"/>
                                      </p:to>
                                    </p:set>
                                  </p:childTnLst>
                                </p:cTn>
                              </p:par>
                              <p:par>
                                <p:cTn id="526" presetID="10" presetClass="exit" presetSubtype="0" fill="hold" nodeType="withEffect">
                                  <p:stCondLst>
                                    <p:cond delay="0"/>
                                  </p:stCondLst>
                                  <p:childTnLst>
                                    <p:animEffect transition="out" filter="fade">
                                      <p:cBhvr>
                                        <p:cTn id="527" dur="500"/>
                                        <p:tgtEl>
                                          <p:spTgt spid="96"/>
                                        </p:tgtEl>
                                      </p:cBhvr>
                                    </p:animEffect>
                                    <p:set>
                                      <p:cBhvr>
                                        <p:cTn id="528" dur="1" fill="hold">
                                          <p:stCondLst>
                                            <p:cond delay="499"/>
                                          </p:stCondLst>
                                        </p:cTn>
                                        <p:tgtEl>
                                          <p:spTgt spid="96"/>
                                        </p:tgtEl>
                                        <p:attrNameLst>
                                          <p:attrName>style.visibility</p:attrName>
                                        </p:attrNameLst>
                                      </p:cBhvr>
                                      <p:to>
                                        <p:strVal val="hidden"/>
                                      </p:to>
                                    </p:set>
                                  </p:childTnLst>
                                </p:cTn>
                              </p:par>
                            </p:childTnLst>
                          </p:cTn>
                        </p:par>
                      </p:childTnLst>
                    </p:cTn>
                  </p:par>
                  <p:par>
                    <p:cTn id="529" fill="hold">
                      <p:stCondLst>
                        <p:cond delay="indefinite"/>
                      </p:stCondLst>
                      <p:childTnLst>
                        <p:par>
                          <p:cTn id="530" fill="hold">
                            <p:stCondLst>
                              <p:cond delay="0"/>
                            </p:stCondLst>
                            <p:childTnLst>
                              <p:par>
                                <p:cTn id="531" presetID="22" presetClass="entr" presetSubtype="8" fill="hold" grpId="0" nodeType="clickEffect">
                                  <p:stCondLst>
                                    <p:cond delay="0"/>
                                  </p:stCondLst>
                                  <p:childTnLst>
                                    <p:set>
                                      <p:cBhvr>
                                        <p:cTn id="532" dur="1" fill="hold">
                                          <p:stCondLst>
                                            <p:cond delay="0"/>
                                          </p:stCondLst>
                                        </p:cTn>
                                        <p:tgtEl>
                                          <p:spTgt spid="104"/>
                                        </p:tgtEl>
                                        <p:attrNameLst>
                                          <p:attrName>style.visibility</p:attrName>
                                        </p:attrNameLst>
                                      </p:cBhvr>
                                      <p:to>
                                        <p:strVal val="visible"/>
                                      </p:to>
                                    </p:set>
                                    <p:animEffect transition="in" filter="wipe(left)">
                                      <p:cBhvr>
                                        <p:cTn id="533" dur="500"/>
                                        <p:tgtEl>
                                          <p:spTgt spid="104"/>
                                        </p:tgtEl>
                                      </p:cBhvr>
                                    </p:animEffect>
                                  </p:childTnLst>
                                </p:cTn>
                              </p:par>
                            </p:childTnLst>
                          </p:cTn>
                        </p:par>
                      </p:childTnLst>
                    </p:cTn>
                  </p:par>
                  <p:par>
                    <p:cTn id="534" fill="hold">
                      <p:stCondLst>
                        <p:cond delay="indefinite"/>
                      </p:stCondLst>
                      <p:childTnLst>
                        <p:par>
                          <p:cTn id="535" fill="hold">
                            <p:stCondLst>
                              <p:cond delay="0"/>
                            </p:stCondLst>
                            <p:childTnLst>
                              <p:par>
                                <p:cTn id="536" presetID="22" presetClass="entr" presetSubtype="8" fill="hold" grpId="0" nodeType="clickEffect">
                                  <p:stCondLst>
                                    <p:cond delay="0"/>
                                  </p:stCondLst>
                                  <p:childTnLst>
                                    <p:set>
                                      <p:cBhvr>
                                        <p:cTn id="537" dur="1" fill="hold">
                                          <p:stCondLst>
                                            <p:cond delay="0"/>
                                          </p:stCondLst>
                                        </p:cTn>
                                        <p:tgtEl>
                                          <p:spTgt spid="105"/>
                                        </p:tgtEl>
                                        <p:attrNameLst>
                                          <p:attrName>style.visibility</p:attrName>
                                        </p:attrNameLst>
                                      </p:cBhvr>
                                      <p:to>
                                        <p:strVal val="visible"/>
                                      </p:to>
                                    </p:set>
                                    <p:animEffect transition="in" filter="wipe(left)">
                                      <p:cBhvr>
                                        <p:cTn id="538" dur="500"/>
                                        <p:tgtEl>
                                          <p:spTgt spid="105"/>
                                        </p:tgtEl>
                                      </p:cBhvr>
                                    </p:animEffect>
                                  </p:childTnLst>
                                </p:cTn>
                              </p:par>
                              <p:par>
                                <p:cTn id="539" presetID="22" presetClass="entr" presetSubtype="8" fill="hold" grpId="0" nodeType="withEffect">
                                  <p:stCondLst>
                                    <p:cond delay="0"/>
                                  </p:stCondLst>
                                  <p:childTnLst>
                                    <p:set>
                                      <p:cBhvr>
                                        <p:cTn id="540" dur="1" fill="hold">
                                          <p:stCondLst>
                                            <p:cond delay="0"/>
                                          </p:stCondLst>
                                        </p:cTn>
                                        <p:tgtEl>
                                          <p:spTgt spid="106"/>
                                        </p:tgtEl>
                                        <p:attrNameLst>
                                          <p:attrName>style.visibility</p:attrName>
                                        </p:attrNameLst>
                                      </p:cBhvr>
                                      <p:to>
                                        <p:strVal val="visible"/>
                                      </p:to>
                                    </p:set>
                                    <p:animEffect transition="in" filter="wipe(left)">
                                      <p:cBhvr>
                                        <p:cTn id="541" dur="500"/>
                                        <p:tgtEl>
                                          <p:spTgt spid="106"/>
                                        </p:tgtEl>
                                      </p:cBhvr>
                                    </p:animEffect>
                                  </p:childTnLst>
                                </p:cTn>
                              </p:par>
                            </p:childTnLst>
                          </p:cTn>
                        </p:par>
                      </p:childTnLst>
                    </p:cTn>
                  </p:par>
                  <p:par>
                    <p:cTn id="542" fill="hold">
                      <p:stCondLst>
                        <p:cond delay="indefinite"/>
                      </p:stCondLst>
                      <p:childTnLst>
                        <p:par>
                          <p:cTn id="543" fill="hold">
                            <p:stCondLst>
                              <p:cond delay="0"/>
                            </p:stCondLst>
                            <p:childTnLst>
                              <p:par>
                                <p:cTn id="544" presetID="22" presetClass="entr" presetSubtype="8" fill="hold" grpId="0" nodeType="clickEffect">
                                  <p:stCondLst>
                                    <p:cond delay="0"/>
                                  </p:stCondLst>
                                  <p:childTnLst>
                                    <p:set>
                                      <p:cBhvr>
                                        <p:cTn id="545" dur="1" fill="hold">
                                          <p:stCondLst>
                                            <p:cond delay="0"/>
                                          </p:stCondLst>
                                        </p:cTn>
                                        <p:tgtEl>
                                          <p:spTgt spid="107"/>
                                        </p:tgtEl>
                                        <p:attrNameLst>
                                          <p:attrName>style.visibility</p:attrName>
                                        </p:attrNameLst>
                                      </p:cBhvr>
                                      <p:to>
                                        <p:strVal val="visible"/>
                                      </p:to>
                                    </p:set>
                                    <p:animEffect transition="in" filter="wipe(left)">
                                      <p:cBhvr>
                                        <p:cTn id="546" dur="500"/>
                                        <p:tgtEl>
                                          <p:spTgt spid="107"/>
                                        </p:tgtEl>
                                      </p:cBhvr>
                                    </p:animEffect>
                                  </p:childTnLst>
                                </p:cTn>
                              </p:par>
                            </p:childTnLst>
                          </p:cTn>
                        </p:par>
                      </p:childTnLst>
                    </p:cTn>
                  </p:par>
                  <p:par>
                    <p:cTn id="547" fill="hold">
                      <p:stCondLst>
                        <p:cond delay="indefinite"/>
                      </p:stCondLst>
                      <p:childTnLst>
                        <p:par>
                          <p:cTn id="548" fill="hold">
                            <p:stCondLst>
                              <p:cond delay="0"/>
                            </p:stCondLst>
                            <p:childTnLst>
                              <p:par>
                                <p:cTn id="549" presetID="22" presetClass="entr" presetSubtype="8" fill="hold" grpId="0" nodeType="clickEffect">
                                  <p:stCondLst>
                                    <p:cond delay="0"/>
                                  </p:stCondLst>
                                  <p:childTnLst>
                                    <p:set>
                                      <p:cBhvr>
                                        <p:cTn id="550" dur="1" fill="hold">
                                          <p:stCondLst>
                                            <p:cond delay="0"/>
                                          </p:stCondLst>
                                        </p:cTn>
                                        <p:tgtEl>
                                          <p:spTgt spid="108"/>
                                        </p:tgtEl>
                                        <p:attrNameLst>
                                          <p:attrName>style.visibility</p:attrName>
                                        </p:attrNameLst>
                                      </p:cBhvr>
                                      <p:to>
                                        <p:strVal val="visible"/>
                                      </p:to>
                                    </p:set>
                                    <p:animEffect transition="in" filter="wipe(left)">
                                      <p:cBhvr>
                                        <p:cTn id="551" dur="500"/>
                                        <p:tgtEl>
                                          <p:spTgt spid="108"/>
                                        </p:tgtEl>
                                      </p:cBhvr>
                                    </p:animEffect>
                                  </p:childTnLst>
                                </p:cTn>
                              </p:par>
                              <p:par>
                                <p:cTn id="552" presetID="10" presetClass="exit" presetSubtype="0" fill="hold" grpId="1" nodeType="withEffect">
                                  <p:stCondLst>
                                    <p:cond delay="0"/>
                                  </p:stCondLst>
                                  <p:childTnLst>
                                    <p:animEffect transition="out" filter="fade">
                                      <p:cBhvr>
                                        <p:cTn id="553" dur="500"/>
                                        <p:tgtEl>
                                          <p:spTgt spid="105"/>
                                        </p:tgtEl>
                                      </p:cBhvr>
                                    </p:animEffect>
                                    <p:set>
                                      <p:cBhvr>
                                        <p:cTn id="554" dur="1" fill="hold">
                                          <p:stCondLst>
                                            <p:cond delay="499"/>
                                          </p:stCondLst>
                                        </p:cTn>
                                        <p:tgtEl>
                                          <p:spTgt spid="105"/>
                                        </p:tgtEl>
                                        <p:attrNameLst>
                                          <p:attrName>style.visibility</p:attrName>
                                        </p:attrNameLst>
                                      </p:cBhvr>
                                      <p:to>
                                        <p:strVal val="hidden"/>
                                      </p:to>
                                    </p:set>
                                  </p:childTnLst>
                                </p:cTn>
                              </p:par>
                              <p:par>
                                <p:cTn id="555" presetID="10" presetClass="exit" presetSubtype="0" fill="hold" grpId="1" nodeType="withEffect">
                                  <p:stCondLst>
                                    <p:cond delay="0"/>
                                  </p:stCondLst>
                                  <p:childTnLst>
                                    <p:animEffect transition="out" filter="fade">
                                      <p:cBhvr>
                                        <p:cTn id="556" dur="500"/>
                                        <p:tgtEl>
                                          <p:spTgt spid="106"/>
                                        </p:tgtEl>
                                      </p:cBhvr>
                                    </p:animEffect>
                                    <p:set>
                                      <p:cBhvr>
                                        <p:cTn id="557" dur="1" fill="hold">
                                          <p:stCondLst>
                                            <p:cond delay="499"/>
                                          </p:stCondLst>
                                        </p:cTn>
                                        <p:tgtEl>
                                          <p:spTgt spid="106"/>
                                        </p:tgtEl>
                                        <p:attrNameLst>
                                          <p:attrName>style.visibility</p:attrName>
                                        </p:attrNameLst>
                                      </p:cBhvr>
                                      <p:to>
                                        <p:strVal val="hidden"/>
                                      </p:to>
                                    </p:set>
                                  </p:childTnLst>
                                </p:cTn>
                              </p:par>
                            </p:childTnLst>
                          </p:cTn>
                        </p:par>
                      </p:childTnLst>
                    </p:cTn>
                  </p:par>
                  <p:par>
                    <p:cTn id="558" fill="hold">
                      <p:stCondLst>
                        <p:cond delay="indefinite"/>
                      </p:stCondLst>
                      <p:childTnLst>
                        <p:par>
                          <p:cTn id="559" fill="hold">
                            <p:stCondLst>
                              <p:cond delay="0"/>
                            </p:stCondLst>
                            <p:childTnLst>
                              <p:par>
                                <p:cTn id="560" presetID="22" presetClass="entr" presetSubtype="8" fill="hold" grpId="0" nodeType="clickEffect">
                                  <p:stCondLst>
                                    <p:cond delay="0"/>
                                  </p:stCondLst>
                                  <p:childTnLst>
                                    <p:set>
                                      <p:cBhvr>
                                        <p:cTn id="561" dur="1" fill="hold">
                                          <p:stCondLst>
                                            <p:cond delay="0"/>
                                          </p:stCondLst>
                                        </p:cTn>
                                        <p:tgtEl>
                                          <p:spTgt spid="112"/>
                                        </p:tgtEl>
                                        <p:attrNameLst>
                                          <p:attrName>style.visibility</p:attrName>
                                        </p:attrNameLst>
                                      </p:cBhvr>
                                      <p:to>
                                        <p:strVal val="visible"/>
                                      </p:to>
                                    </p:set>
                                    <p:animEffect transition="in" filter="wipe(left)">
                                      <p:cBhvr>
                                        <p:cTn id="562" dur="500"/>
                                        <p:tgtEl>
                                          <p:spTgt spid="112"/>
                                        </p:tgtEl>
                                      </p:cBhvr>
                                    </p:animEffect>
                                  </p:childTnLst>
                                </p:cTn>
                              </p:par>
                            </p:childTnLst>
                          </p:cTn>
                        </p:par>
                      </p:childTnLst>
                    </p:cTn>
                  </p:par>
                  <p:par>
                    <p:cTn id="563" fill="hold">
                      <p:stCondLst>
                        <p:cond delay="indefinite"/>
                      </p:stCondLst>
                      <p:childTnLst>
                        <p:par>
                          <p:cTn id="564" fill="hold">
                            <p:stCondLst>
                              <p:cond delay="0"/>
                            </p:stCondLst>
                            <p:childTnLst>
                              <p:par>
                                <p:cTn id="565" presetID="22" presetClass="entr" presetSubtype="8" fill="hold" grpId="0" nodeType="clickEffect">
                                  <p:stCondLst>
                                    <p:cond delay="0"/>
                                  </p:stCondLst>
                                  <p:childTnLst>
                                    <p:set>
                                      <p:cBhvr>
                                        <p:cTn id="566" dur="1" fill="hold">
                                          <p:stCondLst>
                                            <p:cond delay="0"/>
                                          </p:stCondLst>
                                        </p:cTn>
                                        <p:tgtEl>
                                          <p:spTgt spid="113"/>
                                        </p:tgtEl>
                                        <p:attrNameLst>
                                          <p:attrName>style.visibility</p:attrName>
                                        </p:attrNameLst>
                                      </p:cBhvr>
                                      <p:to>
                                        <p:strVal val="visible"/>
                                      </p:to>
                                    </p:set>
                                    <p:animEffect transition="in" filter="wipe(left)">
                                      <p:cBhvr>
                                        <p:cTn id="567" dur="500"/>
                                        <p:tgtEl>
                                          <p:spTgt spid="113"/>
                                        </p:tgtEl>
                                      </p:cBhvr>
                                    </p:animEffect>
                                  </p:childTnLst>
                                </p:cTn>
                              </p:par>
                            </p:childTnLst>
                          </p:cTn>
                        </p:par>
                      </p:childTnLst>
                    </p:cTn>
                  </p:par>
                  <p:par>
                    <p:cTn id="568" fill="hold">
                      <p:stCondLst>
                        <p:cond delay="indefinite"/>
                      </p:stCondLst>
                      <p:childTnLst>
                        <p:par>
                          <p:cTn id="569" fill="hold">
                            <p:stCondLst>
                              <p:cond delay="0"/>
                            </p:stCondLst>
                            <p:childTnLst>
                              <p:par>
                                <p:cTn id="570" presetID="22" presetClass="entr" presetSubtype="8" fill="hold" grpId="0" nodeType="clickEffect">
                                  <p:stCondLst>
                                    <p:cond delay="0"/>
                                  </p:stCondLst>
                                  <p:childTnLst>
                                    <p:set>
                                      <p:cBhvr>
                                        <p:cTn id="571" dur="1" fill="hold">
                                          <p:stCondLst>
                                            <p:cond delay="0"/>
                                          </p:stCondLst>
                                        </p:cTn>
                                        <p:tgtEl>
                                          <p:spTgt spid="114"/>
                                        </p:tgtEl>
                                        <p:attrNameLst>
                                          <p:attrName>style.visibility</p:attrName>
                                        </p:attrNameLst>
                                      </p:cBhvr>
                                      <p:to>
                                        <p:strVal val="visible"/>
                                      </p:to>
                                    </p:set>
                                    <p:animEffect transition="in" filter="wipe(left)">
                                      <p:cBhvr>
                                        <p:cTn id="572" dur="500"/>
                                        <p:tgtEl>
                                          <p:spTgt spid="114"/>
                                        </p:tgtEl>
                                      </p:cBhvr>
                                    </p:animEffect>
                                  </p:childTnLst>
                                </p:cTn>
                              </p:par>
                            </p:childTnLst>
                          </p:cTn>
                        </p:par>
                      </p:childTnLst>
                    </p:cTn>
                  </p:par>
                  <p:par>
                    <p:cTn id="573" fill="hold">
                      <p:stCondLst>
                        <p:cond delay="indefinite"/>
                      </p:stCondLst>
                      <p:childTnLst>
                        <p:par>
                          <p:cTn id="574" fill="hold">
                            <p:stCondLst>
                              <p:cond delay="0"/>
                            </p:stCondLst>
                            <p:childTnLst>
                              <p:par>
                                <p:cTn id="575" presetID="22" presetClass="entr" presetSubtype="1" fill="hold" nodeType="clickEffect">
                                  <p:stCondLst>
                                    <p:cond delay="0"/>
                                  </p:stCondLst>
                                  <p:childTnLst>
                                    <p:set>
                                      <p:cBhvr>
                                        <p:cTn id="576" dur="1" fill="hold">
                                          <p:stCondLst>
                                            <p:cond delay="0"/>
                                          </p:stCondLst>
                                        </p:cTn>
                                        <p:tgtEl>
                                          <p:spTgt spid="115"/>
                                        </p:tgtEl>
                                        <p:attrNameLst>
                                          <p:attrName>style.visibility</p:attrName>
                                        </p:attrNameLst>
                                      </p:cBhvr>
                                      <p:to>
                                        <p:strVal val="visible"/>
                                      </p:to>
                                    </p:set>
                                    <p:animEffect transition="in" filter="wipe(up)">
                                      <p:cBhvr>
                                        <p:cTn id="577" dur="500"/>
                                        <p:tgtEl>
                                          <p:spTgt spid="115"/>
                                        </p:tgtEl>
                                      </p:cBhvr>
                                    </p:animEffect>
                                  </p:childTnLst>
                                </p:cTn>
                              </p:par>
                            </p:childTnLst>
                          </p:cTn>
                        </p:par>
                      </p:childTnLst>
                    </p:cTn>
                  </p:par>
                  <p:par>
                    <p:cTn id="578" fill="hold">
                      <p:stCondLst>
                        <p:cond delay="indefinite"/>
                      </p:stCondLst>
                      <p:childTnLst>
                        <p:par>
                          <p:cTn id="579" fill="hold">
                            <p:stCondLst>
                              <p:cond delay="0"/>
                            </p:stCondLst>
                            <p:childTnLst>
                              <p:par>
                                <p:cTn id="580" presetID="1" presetClass="entr" presetSubtype="0" fill="hold" nodeType="clickEffect">
                                  <p:stCondLst>
                                    <p:cond delay="0"/>
                                  </p:stCondLst>
                                  <p:childTnLst>
                                    <p:set>
                                      <p:cBhvr>
                                        <p:cTn id="581" dur="1" fill="hold">
                                          <p:stCondLst>
                                            <p:cond delay="0"/>
                                          </p:stCondLst>
                                        </p:cTn>
                                        <p:tgtEl>
                                          <p:spTgt spid="126"/>
                                        </p:tgtEl>
                                        <p:attrNameLst>
                                          <p:attrName>style.visibility</p:attrName>
                                        </p:attrNameLst>
                                      </p:cBhvr>
                                      <p:to>
                                        <p:strVal val="visible"/>
                                      </p:to>
                                    </p:set>
                                  </p:childTnLst>
                                </p:cTn>
                              </p:par>
                              <p:par>
                                <p:cTn id="582" presetID="26" presetClass="emph" presetSubtype="0" repeatCount="5000" fill="hold" nodeType="withEffect">
                                  <p:stCondLst>
                                    <p:cond delay="0"/>
                                  </p:stCondLst>
                                  <p:childTnLst>
                                    <p:animEffect transition="out" filter="fade">
                                      <p:cBhvr>
                                        <p:cTn id="583" dur="500" tmFilter="0, 0; .2, .5; .8, .5; 1, 0"/>
                                        <p:tgtEl>
                                          <p:spTgt spid="126"/>
                                        </p:tgtEl>
                                      </p:cBhvr>
                                    </p:animEffect>
                                    <p:animScale>
                                      <p:cBhvr>
                                        <p:cTn id="584" dur="250" autoRev="1" fill="hold"/>
                                        <p:tgtEl>
                                          <p:spTgt spid="126"/>
                                        </p:tgtEl>
                                      </p:cBhvr>
                                      <p:by x="105000" y="105000"/>
                                    </p:animScale>
                                  </p:childTnLst>
                                </p:cTn>
                              </p:par>
                            </p:childTnLst>
                          </p:cTn>
                        </p:par>
                      </p:childTnLst>
                    </p:cTn>
                  </p:par>
                  <p:par>
                    <p:cTn id="585" fill="hold">
                      <p:stCondLst>
                        <p:cond delay="indefinite"/>
                      </p:stCondLst>
                      <p:childTnLst>
                        <p:par>
                          <p:cTn id="586" fill="hold">
                            <p:stCondLst>
                              <p:cond delay="0"/>
                            </p:stCondLst>
                            <p:childTnLst>
                              <p:par>
                                <p:cTn id="587" presetID="22" presetClass="entr" presetSubtype="8" fill="hold" grpId="0" nodeType="clickEffect">
                                  <p:stCondLst>
                                    <p:cond delay="0"/>
                                  </p:stCondLst>
                                  <p:childTnLst>
                                    <p:set>
                                      <p:cBhvr>
                                        <p:cTn id="588" dur="1" fill="hold">
                                          <p:stCondLst>
                                            <p:cond delay="0"/>
                                          </p:stCondLst>
                                        </p:cTn>
                                        <p:tgtEl>
                                          <p:spTgt spid="110"/>
                                        </p:tgtEl>
                                        <p:attrNameLst>
                                          <p:attrName>style.visibility</p:attrName>
                                        </p:attrNameLst>
                                      </p:cBhvr>
                                      <p:to>
                                        <p:strVal val="visible"/>
                                      </p:to>
                                    </p:set>
                                    <p:animEffect transition="in" filter="wipe(left)">
                                      <p:cBhvr>
                                        <p:cTn id="589" dur="500"/>
                                        <p:tgtEl>
                                          <p:spTgt spid="110"/>
                                        </p:tgtEl>
                                      </p:cBhvr>
                                    </p:animEffect>
                                  </p:childTnLst>
                                </p:cTn>
                              </p:par>
                            </p:childTnLst>
                          </p:cTn>
                        </p:par>
                      </p:childTnLst>
                    </p:cTn>
                  </p:par>
                  <p:par>
                    <p:cTn id="590" fill="hold">
                      <p:stCondLst>
                        <p:cond delay="indefinite"/>
                      </p:stCondLst>
                      <p:childTnLst>
                        <p:par>
                          <p:cTn id="591" fill="hold">
                            <p:stCondLst>
                              <p:cond delay="0"/>
                            </p:stCondLst>
                            <p:childTnLst>
                              <p:par>
                                <p:cTn id="592" presetID="22" presetClass="entr" presetSubtype="8" fill="hold" nodeType="clickEffect">
                                  <p:stCondLst>
                                    <p:cond delay="0"/>
                                  </p:stCondLst>
                                  <p:childTnLst>
                                    <p:set>
                                      <p:cBhvr>
                                        <p:cTn id="593" dur="1" fill="hold">
                                          <p:stCondLst>
                                            <p:cond delay="0"/>
                                          </p:stCondLst>
                                        </p:cTn>
                                        <p:tgtEl>
                                          <p:spTgt spid="111"/>
                                        </p:tgtEl>
                                        <p:attrNameLst>
                                          <p:attrName>style.visibility</p:attrName>
                                        </p:attrNameLst>
                                      </p:cBhvr>
                                      <p:to>
                                        <p:strVal val="visible"/>
                                      </p:to>
                                    </p:set>
                                    <p:animEffect transition="in" filter="wipe(left)">
                                      <p:cBhvr>
                                        <p:cTn id="594" dur="500"/>
                                        <p:tgtEl>
                                          <p:spTgt spid="111"/>
                                        </p:tgtEl>
                                      </p:cBhvr>
                                    </p:animEffect>
                                  </p:childTnLst>
                                </p:cTn>
                              </p:par>
                              <p:par>
                                <p:cTn id="595" presetID="10" presetClass="exit" presetSubtype="0" fill="hold" nodeType="withEffect">
                                  <p:stCondLst>
                                    <p:cond delay="0"/>
                                  </p:stCondLst>
                                  <p:childTnLst>
                                    <p:animEffect transition="out" filter="fade">
                                      <p:cBhvr>
                                        <p:cTn id="596" dur="500"/>
                                        <p:tgtEl>
                                          <p:spTgt spid="126"/>
                                        </p:tgtEl>
                                      </p:cBhvr>
                                    </p:animEffect>
                                    <p:set>
                                      <p:cBhvr>
                                        <p:cTn id="597" dur="1" fill="hold">
                                          <p:stCondLst>
                                            <p:cond delay="499"/>
                                          </p:stCondLst>
                                        </p:cTn>
                                        <p:tgtEl>
                                          <p:spTgt spid="126"/>
                                        </p:tgtEl>
                                        <p:attrNameLst>
                                          <p:attrName>style.visibility</p:attrName>
                                        </p:attrNameLst>
                                      </p:cBhvr>
                                      <p:to>
                                        <p:strVal val="hidden"/>
                                      </p:to>
                                    </p:set>
                                  </p:childTnLst>
                                </p:cTn>
                              </p:par>
                              <p:par>
                                <p:cTn id="598" presetID="10" presetClass="exit" presetSubtype="0" fill="hold" nodeType="withEffect">
                                  <p:stCondLst>
                                    <p:cond delay="0"/>
                                  </p:stCondLst>
                                  <p:childTnLst>
                                    <p:animEffect transition="out" filter="fade">
                                      <p:cBhvr>
                                        <p:cTn id="599" dur="500"/>
                                        <p:tgtEl>
                                          <p:spTgt spid="15"/>
                                        </p:tgtEl>
                                      </p:cBhvr>
                                    </p:animEffect>
                                    <p:set>
                                      <p:cBhvr>
                                        <p:cTn id="600" dur="1" fill="hold">
                                          <p:stCondLst>
                                            <p:cond delay="499"/>
                                          </p:stCondLst>
                                        </p:cTn>
                                        <p:tgtEl>
                                          <p:spTgt spid="15"/>
                                        </p:tgtEl>
                                        <p:attrNameLst>
                                          <p:attrName>style.visibility</p:attrName>
                                        </p:attrNameLst>
                                      </p:cBhvr>
                                      <p:to>
                                        <p:strVal val="hidden"/>
                                      </p:to>
                                    </p:set>
                                  </p:childTnLst>
                                </p:cTn>
                              </p:par>
                            </p:childTnLst>
                          </p:cTn>
                        </p:par>
                      </p:childTnLst>
                    </p:cTn>
                  </p:par>
                  <p:par>
                    <p:cTn id="601" fill="hold">
                      <p:stCondLst>
                        <p:cond delay="indefinite"/>
                      </p:stCondLst>
                      <p:childTnLst>
                        <p:par>
                          <p:cTn id="602" fill="hold">
                            <p:stCondLst>
                              <p:cond delay="0"/>
                            </p:stCondLst>
                            <p:childTnLst>
                              <p:par>
                                <p:cTn id="603" presetID="22" presetClass="entr" presetSubtype="8" fill="hold" nodeType="clickEffect">
                                  <p:stCondLst>
                                    <p:cond delay="0"/>
                                  </p:stCondLst>
                                  <p:childTnLst>
                                    <p:set>
                                      <p:cBhvr>
                                        <p:cTn id="604" dur="1" fill="hold">
                                          <p:stCondLst>
                                            <p:cond delay="0"/>
                                          </p:stCondLst>
                                        </p:cTn>
                                        <p:tgtEl>
                                          <p:spTgt spid="117"/>
                                        </p:tgtEl>
                                        <p:attrNameLst>
                                          <p:attrName>style.visibility</p:attrName>
                                        </p:attrNameLst>
                                      </p:cBhvr>
                                      <p:to>
                                        <p:strVal val="visible"/>
                                      </p:to>
                                    </p:set>
                                    <p:animEffect transition="in" filter="wipe(left)">
                                      <p:cBhvr>
                                        <p:cTn id="605" dur="500"/>
                                        <p:tgtEl>
                                          <p:spTgt spid="117"/>
                                        </p:tgtEl>
                                      </p:cBhvr>
                                    </p:animEffect>
                                  </p:childTnLst>
                                </p:cTn>
                              </p:par>
                            </p:childTnLst>
                          </p:cTn>
                        </p:par>
                      </p:childTnLst>
                    </p:cTn>
                  </p:par>
                  <p:par>
                    <p:cTn id="606" fill="hold">
                      <p:stCondLst>
                        <p:cond delay="indefinite"/>
                      </p:stCondLst>
                      <p:childTnLst>
                        <p:par>
                          <p:cTn id="607" fill="hold">
                            <p:stCondLst>
                              <p:cond delay="0"/>
                            </p:stCondLst>
                            <p:childTnLst>
                              <p:par>
                                <p:cTn id="608" presetID="22" presetClass="entr" presetSubtype="8" fill="hold" grpId="0" nodeType="clickEffect">
                                  <p:stCondLst>
                                    <p:cond delay="0"/>
                                  </p:stCondLst>
                                  <p:childTnLst>
                                    <p:set>
                                      <p:cBhvr>
                                        <p:cTn id="609" dur="1" fill="hold">
                                          <p:stCondLst>
                                            <p:cond delay="0"/>
                                          </p:stCondLst>
                                        </p:cTn>
                                        <p:tgtEl>
                                          <p:spTgt spid="118"/>
                                        </p:tgtEl>
                                        <p:attrNameLst>
                                          <p:attrName>style.visibility</p:attrName>
                                        </p:attrNameLst>
                                      </p:cBhvr>
                                      <p:to>
                                        <p:strVal val="visible"/>
                                      </p:to>
                                    </p:set>
                                    <p:animEffect transition="in" filter="wipe(left)">
                                      <p:cBhvr>
                                        <p:cTn id="610" dur="500"/>
                                        <p:tgtEl>
                                          <p:spTgt spid="118"/>
                                        </p:tgtEl>
                                      </p:cBhvr>
                                    </p:animEffect>
                                  </p:childTnLst>
                                </p:cTn>
                              </p:par>
                            </p:childTnLst>
                          </p:cTn>
                        </p:par>
                      </p:childTnLst>
                    </p:cTn>
                  </p:par>
                  <p:par>
                    <p:cTn id="611" fill="hold">
                      <p:stCondLst>
                        <p:cond delay="indefinite"/>
                      </p:stCondLst>
                      <p:childTnLst>
                        <p:par>
                          <p:cTn id="612" fill="hold">
                            <p:stCondLst>
                              <p:cond delay="0"/>
                            </p:stCondLst>
                            <p:childTnLst>
                              <p:par>
                                <p:cTn id="613" presetID="1" presetClass="entr" presetSubtype="0" fill="hold" grpId="0" nodeType="clickEffect">
                                  <p:stCondLst>
                                    <p:cond delay="0"/>
                                  </p:stCondLst>
                                  <p:childTnLst>
                                    <p:set>
                                      <p:cBhvr>
                                        <p:cTn id="614" dur="1" fill="hold">
                                          <p:stCondLst>
                                            <p:cond delay="0"/>
                                          </p:stCondLst>
                                        </p:cTn>
                                        <p:tgtEl>
                                          <p:spTgt spid="119"/>
                                        </p:tgtEl>
                                        <p:attrNameLst>
                                          <p:attrName>style.visibility</p:attrName>
                                        </p:attrNameLst>
                                      </p:cBhvr>
                                      <p:to>
                                        <p:strVal val="visible"/>
                                      </p:to>
                                    </p:set>
                                  </p:childTnLst>
                                </p:cTn>
                              </p:par>
                              <p:par>
                                <p:cTn id="615" presetID="1" presetClass="entr" presetSubtype="0" fill="hold" grpId="0" nodeType="withEffect">
                                  <p:stCondLst>
                                    <p:cond delay="0"/>
                                  </p:stCondLst>
                                  <p:childTnLst>
                                    <p:set>
                                      <p:cBhvr>
                                        <p:cTn id="616" dur="1" fill="hold">
                                          <p:stCondLst>
                                            <p:cond delay="0"/>
                                          </p:stCondLst>
                                        </p:cTn>
                                        <p:tgtEl>
                                          <p:spTgt spid="120"/>
                                        </p:tgtEl>
                                        <p:attrNameLst>
                                          <p:attrName>style.visibility</p:attrName>
                                        </p:attrNameLst>
                                      </p:cBhvr>
                                      <p:to>
                                        <p:strVal val="visible"/>
                                      </p:to>
                                    </p:set>
                                  </p:childTnLst>
                                </p:cTn>
                              </p:par>
                              <p:par>
                                <p:cTn id="617" presetID="26" presetClass="emph" presetSubtype="0" repeatCount="4000" fill="hold" grpId="2" nodeType="withEffect">
                                  <p:stCondLst>
                                    <p:cond delay="0"/>
                                  </p:stCondLst>
                                  <p:childTnLst>
                                    <p:animEffect transition="out" filter="fade">
                                      <p:cBhvr>
                                        <p:cTn id="618" dur="500" tmFilter="0, 0; .2, .5; .8, .5; 1, 0"/>
                                        <p:tgtEl>
                                          <p:spTgt spid="119"/>
                                        </p:tgtEl>
                                      </p:cBhvr>
                                    </p:animEffect>
                                    <p:animScale>
                                      <p:cBhvr>
                                        <p:cTn id="619" dur="250" autoRev="1" fill="hold"/>
                                        <p:tgtEl>
                                          <p:spTgt spid="119"/>
                                        </p:tgtEl>
                                      </p:cBhvr>
                                      <p:by x="105000" y="105000"/>
                                    </p:animScale>
                                  </p:childTnLst>
                                </p:cTn>
                              </p:par>
                              <p:par>
                                <p:cTn id="620" presetID="26" presetClass="emph" presetSubtype="0" repeatCount="4000" fill="hold" grpId="2" nodeType="withEffect">
                                  <p:stCondLst>
                                    <p:cond delay="0"/>
                                  </p:stCondLst>
                                  <p:childTnLst>
                                    <p:animEffect transition="out" filter="fade">
                                      <p:cBhvr>
                                        <p:cTn id="621" dur="500" tmFilter="0, 0; .2, .5; .8, .5; 1, 0"/>
                                        <p:tgtEl>
                                          <p:spTgt spid="120"/>
                                        </p:tgtEl>
                                      </p:cBhvr>
                                    </p:animEffect>
                                    <p:animScale>
                                      <p:cBhvr>
                                        <p:cTn id="622" dur="250" autoRev="1" fill="hold"/>
                                        <p:tgtEl>
                                          <p:spTgt spid="120"/>
                                        </p:tgtEl>
                                      </p:cBhvr>
                                      <p:by x="105000" y="105000"/>
                                    </p:animScale>
                                  </p:childTnLst>
                                </p:cTn>
                              </p:par>
                            </p:childTnLst>
                          </p:cTn>
                        </p:par>
                      </p:childTnLst>
                    </p:cTn>
                  </p:par>
                  <p:par>
                    <p:cTn id="623" fill="hold">
                      <p:stCondLst>
                        <p:cond delay="indefinite"/>
                      </p:stCondLst>
                      <p:childTnLst>
                        <p:par>
                          <p:cTn id="624" fill="hold">
                            <p:stCondLst>
                              <p:cond delay="0"/>
                            </p:stCondLst>
                            <p:childTnLst>
                              <p:par>
                                <p:cTn id="625" presetID="22" presetClass="entr" presetSubtype="8" fill="hold" nodeType="clickEffect">
                                  <p:stCondLst>
                                    <p:cond delay="0"/>
                                  </p:stCondLst>
                                  <p:childTnLst>
                                    <p:set>
                                      <p:cBhvr>
                                        <p:cTn id="626" dur="1" fill="hold">
                                          <p:stCondLst>
                                            <p:cond delay="0"/>
                                          </p:stCondLst>
                                        </p:cTn>
                                        <p:tgtEl>
                                          <p:spTgt spid="121"/>
                                        </p:tgtEl>
                                        <p:attrNameLst>
                                          <p:attrName>style.visibility</p:attrName>
                                        </p:attrNameLst>
                                      </p:cBhvr>
                                      <p:to>
                                        <p:strVal val="visible"/>
                                      </p:to>
                                    </p:set>
                                    <p:animEffect transition="in" filter="wipe(left)">
                                      <p:cBhvr>
                                        <p:cTn id="627" dur="500"/>
                                        <p:tgtEl>
                                          <p:spTgt spid="121"/>
                                        </p:tgtEl>
                                      </p:cBhvr>
                                    </p:animEffect>
                                  </p:childTnLst>
                                </p:cTn>
                              </p:par>
                            </p:childTnLst>
                          </p:cTn>
                        </p:par>
                      </p:childTnLst>
                    </p:cTn>
                  </p:par>
                  <p:par>
                    <p:cTn id="628" fill="hold">
                      <p:stCondLst>
                        <p:cond delay="indefinite"/>
                      </p:stCondLst>
                      <p:childTnLst>
                        <p:par>
                          <p:cTn id="629" fill="hold">
                            <p:stCondLst>
                              <p:cond delay="0"/>
                            </p:stCondLst>
                            <p:childTnLst>
                              <p:par>
                                <p:cTn id="630" presetID="22" presetClass="entr" presetSubtype="8" fill="hold" grpId="0" nodeType="clickEffect">
                                  <p:stCondLst>
                                    <p:cond delay="0"/>
                                  </p:stCondLst>
                                  <p:childTnLst>
                                    <p:set>
                                      <p:cBhvr>
                                        <p:cTn id="631" dur="1" fill="hold">
                                          <p:stCondLst>
                                            <p:cond delay="0"/>
                                          </p:stCondLst>
                                        </p:cTn>
                                        <p:tgtEl>
                                          <p:spTgt spid="122"/>
                                        </p:tgtEl>
                                        <p:attrNameLst>
                                          <p:attrName>style.visibility</p:attrName>
                                        </p:attrNameLst>
                                      </p:cBhvr>
                                      <p:to>
                                        <p:strVal val="visible"/>
                                      </p:to>
                                    </p:set>
                                    <p:animEffect transition="in" filter="wipe(left)">
                                      <p:cBhvr>
                                        <p:cTn id="632" dur="500"/>
                                        <p:tgtEl>
                                          <p:spTgt spid="122"/>
                                        </p:tgtEl>
                                      </p:cBhvr>
                                    </p:animEffect>
                                  </p:childTnLst>
                                </p:cTn>
                              </p:par>
                            </p:childTnLst>
                          </p:cTn>
                        </p:par>
                      </p:childTnLst>
                    </p:cTn>
                  </p:par>
                  <p:par>
                    <p:cTn id="633" fill="hold">
                      <p:stCondLst>
                        <p:cond delay="indefinite"/>
                      </p:stCondLst>
                      <p:childTnLst>
                        <p:par>
                          <p:cTn id="634" fill="hold">
                            <p:stCondLst>
                              <p:cond delay="0"/>
                            </p:stCondLst>
                            <p:childTnLst>
                              <p:par>
                                <p:cTn id="635" presetID="22" presetClass="entr" presetSubtype="8" fill="hold" grpId="0" nodeType="clickEffect">
                                  <p:stCondLst>
                                    <p:cond delay="0"/>
                                  </p:stCondLst>
                                  <p:childTnLst>
                                    <p:set>
                                      <p:cBhvr>
                                        <p:cTn id="636" dur="1" fill="hold">
                                          <p:stCondLst>
                                            <p:cond delay="0"/>
                                          </p:stCondLst>
                                        </p:cTn>
                                        <p:tgtEl>
                                          <p:spTgt spid="123"/>
                                        </p:tgtEl>
                                        <p:attrNameLst>
                                          <p:attrName>style.visibility</p:attrName>
                                        </p:attrNameLst>
                                      </p:cBhvr>
                                      <p:to>
                                        <p:strVal val="visible"/>
                                      </p:to>
                                    </p:set>
                                    <p:animEffect transition="in" filter="wipe(left)">
                                      <p:cBhvr>
                                        <p:cTn id="637" dur="500"/>
                                        <p:tgtEl>
                                          <p:spTgt spid="123"/>
                                        </p:tgtEl>
                                      </p:cBhvr>
                                    </p:animEffect>
                                  </p:childTnLst>
                                </p:cTn>
                              </p:par>
                              <p:par>
                                <p:cTn id="638" presetID="10" presetClass="exit" presetSubtype="0" fill="hold" grpId="1" nodeType="withEffect">
                                  <p:stCondLst>
                                    <p:cond delay="0"/>
                                  </p:stCondLst>
                                  <p:childTnLst>
                                    <p:animEffect transition="out" filter="fade">
                                      <p:cBhvr>
                                        <p:cTn id="639" dur="500"/>
                                        <p:tgtEl>
                                          <p:spTgt spid="119"/>
                                        </p:tgtEl>
                                      </p:cBhvr>
                                    </p:animEffect>
                                    <p:set>
                                      <p:cBhvr>
                                        <p:cTn id="640" dur="1" fill="hold">
                                          <p:stCondLst>
                                            <p:cond delay="499"/>
                                          </p:stCondLst>
                                        </p:cTn>
                                        <p:tgtEl>
                                          <p:spTgt spid="119"/>
                                        </p:tgtEl>
                                        <p:attrNameLst>
                                          <p:attrName>style.visibility</p:attrName>
                                        </p:attrNameLst>
                                      </p:cBhvr>
                                      <p:to>
                                        <p:strVal val="hidden"/>
                                      </p:to>
                                    </p:set>
                                  </p:childTnLst>
                                </p:cTn>
                              </p:par>
                              <p:par>
                                <p:cTn id="641" presetID="10" presetClass="exit" presetSubtype="0" fill="hold" grpId="1" nodeType="withEffect">
                                  <p:stCondLst>
                                    <p:cond delay="0"/>
                                  </p:stCondLst>
                                  <p:childTnLst>
                                    <p:animEffect transition="out" filter="fade">
                                      <p:cBhvr>
                                        <p:cTn id="642" dur="500"/>
                                        <p:tgtEl>
                                          <p:spTgt spid="120"/>
                                        </p:tgtEl>
                                      </p:cBhvr>
                                    </p:animEffect>
                                    <p:set>
                                      <p:cBhvr>
                                        <p:cTn id="643" dur="1" fill="hold">
                                          <p:stCondLst>
                                            <p:cond delay="499"/>
                                          </p:stCondLst>
                                        </p:cTn>
                                        <p:tgtEl>
                                          <p:spTgt spid="120"/>
                                        </p:tgtEl>
                                        <p:attrNameLst>
                                          <p:attrName>style.visibility</p:attrName>
                                        </p:attrNameLst>
                                      </p:cBhvr>
                                      <p:to>
                                        <p:strVal val="hidden"/>
                                      </p:to>
                                    </p:set>
                                  </p:childTnLst>
                                </p:cTn>
                              </p:par>
                            </p:childTnLst>
                          </p:cTn>
                        </p:par>
                      </p:childTnLst>
                    </p:cTn>
                  </p:par>
                  <p:par>
                    <p:cTn id="644" fill="hold">
                      <p:stCondLst>
                        <p:cond delay="indefinite"/>
                      </p:stCondLst>
                      <p:childTnLst>
                        <p:par>
                          <p:cTn id="645" fill="hold">
                            <p:stCondLst>
                              <p:cond delay="0"/>
                            </p:stCondLst>
                            <p:childTnLst>
                              <p:par>
                                <p:cTn id="646" presetID="22" presetClass="entr" presetSubtype="8" fill="hold" grpId="0" nodeType="clickEffect">
                                  <p:stCondLst>
                                    <p:cond delay="0"/>
                                  </p:stCondLst>
                                  <p:childTnLst>
                                    <p:set>
                                      <p:cBhvr>
                                        <p:cTn id="647" dur="1" fill="hold">
                                          <p:stCondLst>
                                            <p:cond delay="0"/>
                                          </p:stCondLst>
                                        </p:cTn>
                                        <p:tgtEl>
                                          <p:spTgt spid="124"/>
                                        </p:tgtEl>
                                        <p:attrNameLst>
                                          <p:attrName>style.visibility</p:attrName>
                                        </p:attrNameLst>
                                      </p:cBhvr>
                                      <p:to>
                                        <p:strVal val="visible"/>
                                      </p:to>
                                    </p:set>
                                    <p:animEffect transition="in" filter="wipe(left)">
                                      <p:cBhvr>
                                        <p:cTn id="648" dur="500"/>
                                        <p:tgtEl>
                                          <p:spTgt spid="124"/>
                                        </p:tgtEl>
                                      </p:cBhvr>
                                    </p:animEffect>
                                  </p:childTnLst>
                                </p:cTn>
                              </p:par>
                            </p:childTnLst>
                          </p:cTn>
                        </p:par>
                      </p:childTnLst>
                    </p:cTn>
                  </p:par>
                  <p:par>
                    <p:cTn id="649" fill="hold">
                      <p:stCondLst>
                        <p:cond delay="indefinite"/>
                      </p:stCondLst>
                      <p:childTnLst>
                        <p:par>
                          <p:cTn id="650" fill="hold">
                            <p:stCondLst>
                              <p:cond delay="0"/>
                            </p:stCondLst>
                            <p:childTnLst>
                              <p:par>
                                <p:cTn id="651" presetID="22" presetClass="entr" presetSubtype="8" fill="hold" grpId="0" nodeType="clickEffect">
                                  <p:stCondLst>
                                    <p:cond delay="0"/>
                                  </p:stCondLst>
                                  <p:childTnLst>
                                    <p:set>
                                      <p:cBhvr>
                                        <p:cTn id="652" dur="1" fill="hold">
                                          <p:stCondLst>
                                            <p:cond delay="0"/>
                                          </p:stCondLst>
                                        </p:cTn>
                                        <p:tgtEl>
                                          <p:spTgt spid="125"/>
                                        </p:tgtEl>
                                        <p:attrNameLst>
                                          <p:attrName>style.visibility</p:attrName>
                                        </p:attrNameLst>
                                      </p:cBhvr>
                                      <p:to>
                                        <p:strVal val="visible"/>
                                      </p:to>
                                    </p:set>
                                    <p:animEffect transition="in" filter="wipe(left)">
                                      <p:cBhvr>
                                        <p:cTn id="653"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19" grpId="1" animBg="1"/>
      <p:bldP spid="119" grpId="2" animBg="1"/>
      <p:bldP spid="120" grpId="0" animBg="1"/>
      <p:bldP spid="120" grpId="1" animBg="1"/>
      <p:bldP spid="120" grpId="2" animBg="1"/>
      <p:bldP spid="105" grpId="0" animBg="1"/>
      <p:bldP spid="105" grpId="1" animBg="1"/>
      <p:bldP spid="93" grpId="0" animBg="1"/>
      <p:bldP spid="93" grpId="1" animBg="1"/>
      <p:bldP spid="93" grpId="2" animBg="1"/>
      <p:bldP spid="94" grpId="0" animBg="1"/>
      <p:bldP spid="94" grpId="1" animBg="1"/>
      <p:bldP spid="94" grpId="2" animBg="1"/>
      <p:bldP spid="95" grpId="0" animBg="1"/>
      <p:bldP spid="95" grpId="1" animBg="1"/>
      <p:bldP spid="95" grpId="2" animBg="1"/>
      <p:bldP spid="80" grpId="0" animBg="1"/>
      <p:bldP spid="80" grpId="1" animBg="1"/>
      <p:bldP spid="80" grpId="2" animBg="1"/>
      <p:bldP spid="81" grpId="0" animBg="1"/>
      <p:bldP spid="81" grpId="1" animBg="1"/>
      <p:bldP spid="81" grpId="2" animBg="1"/>
      <p:bldP spid="70" grpId="0" animBg="1"/>
      <p:bldP spid="70" grpId="1" animBg="1"/>
      <p:bldP spid="64" grpId="0" animBg="1"/>
      <p:bldP spid="64" grpId="1" animBg="1"/>
      <p:bldP spid="56" grpId="0" animBg="1"/>
      <p:bldP spid="56" grpId="1" animBg="1"/>
      <p:bldP spid="11" grpId="0" animBg="1"/>
      <p:bldP spid="11" grpId="1" animBg="1"/>
      <p:bldP spid="9" grpId="0" animBg="1"/>
      <p:bldP spid="9" grpId="1" animBg="1"/>
      <p:bldP spid="7" grpId="0" animBg="1"/>
      <p:bldP spid="7" grpId="1" animBg="1"/>
      <p:bldP spid="4" grpId="0" animBg="1"/>
      <p:bldP spid="4" grpId="1" animBg="1"/>
      <p:bldP spid="2" grpId="0" bldLvl="2"/>
      <p:bldP spid="3" grpId="0"/>
      <p:bldP spid="6" grpId="0"/>
      <p:bldP spid="8" grpId="0"/>
      <p:bldP spid="10" grpId="0"/>
      <p:bldP spid="19" grpId="0"/>
      <p:bldP spid="23" grpId="0"/>
      <p:bldP spid="24" grpId="0"/>
      <p:bldP spid="25" grpId="0"/>
      <p:bldP spid="26" grpId="0"/>
      <p:bldP spid="27" grpId="0"/>
      <p:bldP spid="28" grpId="0"/>
      <p:bldP spid="29" grpId="0"/>
      <p:bldP spid="30" grpId="0"/>
      <p:bldP spid="31" grpId="0"/>
      <p:bldP spid="32" grpId="0"/>
      <p:bldP spid="33" grpId="0"/>
      <p:bldP spid="34" grpId="0"/>
      <p:bldP spid="35" grpId="0"/>
      <p:bldP spid="39" grpId="0"/>
      <p:bldP spid="40" grpId="0"/>
      <p:bldP spid="41" grpId="0"/>
      <p:bldP spid="45" grpId="0"/>
      <p:bldP spid="46" grpId="0"/>
      <p:bldP spid="47" grpId="0"/>
      <p:bldP spid="49" grpId="0"/>
      <p:bldP spid="50" grpId="0"/>
      <p:bldP spid="51" grpId="0"/>
      <p:bldP spid="52" grpId="0" animBg="1"/>
      <p:bldP spid="52" grpId="1" animBg="1"/>
      <p:bldP spid="53" grpId="0" animBg="1"/>
      <p:bldP spid="53" grpId="1" animBg="1"/>
      <p:bldP spid="54" grpId="0" animBg="1"/>
      <p:bldP spid="54" grpId="1" animBg="1"/>
      <p:bldP spid="55" grpId="0"/>
      <p:bldP spid="59" grpId="0"/>
      <p:bldP spid="63" grpId="0"/>
      <p:bldP spid="68" grpId="0"/>
      <p:bldP spid="69" grpId="0"/>
      <p:bldP spid="74" grpId="0"/>
      <p:bldP spid="75" grpId="0"/>
      <p:bldP spid="76" grpId="0"/>
      <p:bldP spid="88" grpId="0"/>
      <p:bldP spid="89" grpId="0"/>
      <p:bldP spid="90" grpId="0"/>
      <p:bldP spid="91" grpId="0"/>
      <p:bldP spid="92" grpId="0"/>
      <p:bldP spid="99" grpId="0"/>
      <p:bldP spid="100" grpId="0"/>
      <p:bldP spid="101" grpId="0"/>
      <p:bldP spid="103" grpId="0"/>
      <p:bldP spid="104" grpId="0"/>
      <p:bldP spid="106" grpId="0" animBg="1"/>
      <p:bldP spid="106" grpId="1" animBg="1"/>
      <p:bldP spid="107" grpId="0"/>
      <p:bldP spid="108" grpId="0"/>
      <p:bldP spid="110" grpId="0"/>
      <p:bldP spid="112" grpId="0"/>
      <p:bldP spid="113" grpId="0"/>
      <p:bldP spid="114" grpId="0"/>
      <p:bldP spid="118" grpId="0"/>
      <p:bldP spid="122" grpId="0"/>
      <p:bldP spid="123" grpId="0"/>
      <p:bldP spid="124" grpId="0"/>
      <p:bldP spid="125" grpId="0"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4029223" y="1971585"/>
            <a:ext cx="1553630"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prstClr val="black"/>
                </a:solidFill>
              </a:rPr>
              <a:t>No. </a:t>
            </a:r>
            <a:r>
              <a:rPr lang="en-US" sz="7200" b="1" dirty="0" smtClean="0">
                <a:solidFill>
                  <a:prstClr val="black"/>
                </a:solidFill>
              </a:rPr>
              <a:t>62</a:t>
            </a:r>
            <a:endParaRPr lang="en-US" sz="2000" b="1" dirty="0">
              <a:solidFill>
                <a:prstClr val="black"/>
              </a:solidFill>
            </a:endParaRPr>
          </a:p>
        </p:txBody>
      </p:sp>
    </p:spTree>
    <p:extLst>
      <p:ext uri="{BB962C8B-B14F-4D97-AF65-F5344CB8AC3E}">
        <p14:creationId xmlns:p14="http://schemas.microsoft.com/office/powerpoint/2010/main" val="20376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713477" y="2206568"/>
            <a:ext cx="6620774"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600" dirty="0" smtClean="0">
                <a:solidFill>
                  <a:srgbClr val="034EA2"/>
                </a:solidFill>
                <a:latin typeface="Bookman Old Style" pitchFamily="18" charset="0"/>
              </a:rPr>
              <a:t>Arithmetic </a:t>
            </a:r>
          </a:p>
          <a:p>
            <a:r>
              <a:rPr lang="en-US" altLang="en-US" sz="3600" dirty="0" smtClean="0">
                <a:solidFill>
                  <a:srgbClr val="034EA2"/>
                </a:solidFill>
                <a:latin typeface="Bookman Old Style" pitchFamily="18" charset="0"/>
              </a:rPr>
              <a:t>Progressions</a:t>
            </a:r>
            <a:endParaRPr lang="en-US" altLang="en-US" sz="3600" dirty="0">
              <a:solidFill>
                <a:srgbClr val="034EA2"/>
              </a:solidFill>
              <a:latin typeface="Bookman Old Style" pitchFamily="18" charset="0"/>
            </a:endParaRPr>
          </a:p>
        </p:txBody>
      </p:sp>
      <p:sp>
        <p:nvSpPr>
          <p:cNvPr id="6" name="TextBox 5"/>
          <p:cNvSpPr txBox="1"/>
          <p:nvPr/>
        </p:nvSpPr>
        <p:spPr>
          <a:xfrm>
            <a:off x="713477" y="2907488"/>
            <a:ext cx="6009979" cy="400110"/>
          </a:xfrm>
          <a:prstGeom prst="rect">
            <a:avLst/>
          </a:prstGeom>
          <a:noFill/>
          <a:ln w="28575">
            <a:noFill/>
          </a:ln>
        </p:spPr>
        <p:txBody>
          <a:bodyPr wrap="none" rtlCol="0">
            <a:spAutoFit/>
          </a:bodyPr>
          <a:lstStyle/>
          <a:p>
            <a:pPr marL="342900" indent="-342900" algn="ctr">
              <a:buFont typeface="Arial" pitchFamily="34" charset="0"/>
              <a:buChar char="•"/>
            </a:pPr>
            <a:r>
              <a:rPr lang="en-US" sz="2000" b="1" dirty="0" smtClean="0">
                <a:solidFill>
                  <a:srgbClr val="FF6600"/>
                </a:solidFill>
                <a:latin typeface="Bookman Old Style" pitchFamily="18" charset="0"/>
              </a:rPr>
              <a:t>Additional sums based on concepts of AP</a:t>
            </a:r>
            <a:endParaRPr lang="en-US" sz="2000" b="1" dirty="0">
              <a:solidFill>
                <a:srgbClr val="FF6600"/>
              </a:solidFill>
              <a:latin typeface="Bookman Old Style" pitchFamily="18" charset="0"/>
            </a:endParaRPr>
          </a:p>
        </p:txBody>
      </p:sp>
    </p:spTree>
    <p:extLst>
      <p:ext uri="{BB962C8B-B14F-4D97-AF65-F5344CB8AC3E}">
        <p14:creationId xmlns:p14="http://schemas.microsoft.com/office/powerpoint/2010/main" val="3602165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6245750" y="909042"/>
            <a:ext cx="1414376" cy="244725"/>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55" name="Rounded Rectangle 54"/>
          <p:cNvSpPr/>
          <p:nvPr/>
        </p:nvSpPr>
        <p:spPr>
          <a:xfrm>
            <a:off x="528041" y="1130050"/>
            <a:ext cx="2838320" cy="244725"/>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32" name="Rounded Rectangle 31"/>
          <p:cNvSpPr/>
          <p:nvPr/>
        </p:nvSpPr>
        <p:spPr>
          <a:xfrm>
            <a:off x="3217569" y="928496"/>
            <a:ext cx="3026589"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8" name="Rounded Rectangle 27"/>
          <p:cNvSpPr/>
          <p:nvPr/>
        </p:nvSpPr>
        <p:spPr>
          <a:xfrm>
            <a:off x="6657245" y="696631"/>
            <a:ext cx="1421389"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4" name="Rounded Rectangle 23"/>
          <p:cNvSpPr/>
          <p:nvPr/>
        </p:nvSpPr>
        <p:spPr>
          <a:xfrm>
            <a:off x="4700678" y="687886"/>
            <a:ext cx="2013548"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0" name="Rounded Rectangle 19"/>
          <p:cNvSpPr/>
          <p:nvPr/>
        </p:nvSpPr>
        <p:spPr>
          <a:xfrm>
            <a:off x="2862758" y="688605"/>
            <a:ext cx="1841066" cy="239903"/>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16" name="Rounded Rectangle 15"/>
          <p:cNvSpPr/>
          <p:nvPr/>
        </p:nvSpPr>
        <p:spPr>
          <a:xfrm>
            <a:off x="938494" y="695719"/>
            <a:ext cx="1948691" cy="242302"/>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12" name="Rounded Rectangle 11"/>
          <p:cNvSpPr/>
          <p:nvPr/>
        </p:nvSpPr>
        <p:spPr>
          <a:xfrm>
            <a:off x="3007670" y="478358"/>
            <a:ext cx="3262576" cy="244725"/>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11" name="Rounded Rectangle 10"/>
          <p:cNvSpPr/>
          <p:nvPr/>
        </p:nvSpPr>
        <p:spPr>
          <a:xfrm>
            <a:off x="1152244" y="487883"/>
            <a:ext cx="1867464" cy="244725"/>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 name="TextBox 1"/>
          <p:cNvSpPr txBox="1"/>
          <p:nvPr/>
        </p:nvSpPr>
        <p:spPr>
          <a:xfrm>
            <a:off x="481595" y="440258"/>
            <a:ext cx="7748005" cy="954107"/>
          </a:xfrm>
          <a:prstGeom prst="rect">
            <a:avLst/>
          </a:prstGeom>
          <a:noFill/>
          <a:ln w="9525" cap="flat" cmpd="sng" algn="ctr">
            <a:noFill/>
            <a:prstDash val="solid"/>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defRPr/>
            </a:pPr>
            <a:r>
              <a:rPr lang="en-US" sz="1400" b="1" kern="0" dirty="0" smtClean="0">
                <a:solidFill>
                  <a:srgbClr val="0000FF"/>
                </a:solidFill>
                <a:latin typeface="Bookman Old Style" pitchFamily="18" charset="0"/>
                <a:cs typeface="Calibri" pitchFamily="34" charset="0"/>
              </a:rPr>
              <a:t>Q.4] A piece of equipment cost a certain factory Rs.6,00,000. </a:t>
            </a:r>
          </a:p>
          <a:p>
            <a:pPr>
              <a:defRPr/>
            </a:pPr>
            <a:r>
              <a:rPr lang="en-US" sz="1400" b="1" kern="0" dirty="0" smtClean="0">
                <a:solidFill>
                  <a:srgbClr val="0000FF"/>
                </a:solidFill>
                <a:latin typeface="Bookman Old Style" pitchFamily="18" charset="0"/>
                <a:cs typeface="Calibri" pitchFamily="34" charset="0"/>
              </a:rPr>
              <a:t>If it depreciates in value, 15% the first year, 13.5% the next year, 12% the third year, and so on. What will be its value at the end of 10 years, all percentage applying to the original cost? </a:t>
            </a:r>
            <a:endParaRPr lang="en-US" sz="1400" b="1" i="1" kern="0" dirty="0">
              <a:solidFill>
                <a:srgbClr val="0000FF"/>
              </a:solidFill>
              <a:latin typeface="Bookman Old Style" pitchFamily="18" charset="0"/>
              <a:cs typeface="Calibri" pitchFamily="34" charset="0"/>
            </a:endParaRPr>
          </a:p>
        </p:txBody>
      </p:sp>
      <p:sp>
        <p:nvSpPr>
          <p:cNvPr id="3" name="TextBox 2"/>
          <p:cNvSpPr txBox="1"/>
          <p:nvPr/>
        </p:nvSpPr>
        <p:spPr>
          <a:xfrm>
            <a:off x="457662" y="1316933"/>
            <a:ext cx="561372"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Sol:</a:t>
            </a:r>
            <a:endParaRPr lang="en-US" sz="1500" b="1" kern="0" dirty="0">
              <a:solidFill>
                <a:sysClr val="windowText" lastClr="000000"/>
              </a:solidFill>
              <a:latin typeface="Bookman Old Style" pitchFamily="18" charset="0"/>
              <a:cs typeface="Calibri" pitchFamily="34" charset="0"/>
            </a:endParaRPr>
          </a:p>
        </p:txBody>
      </p:sp>
      <p:grpSp>
        <p:nvGrpSpPr>
          <p:cNvPr id="5" name="Group 4"/>
          <p:cNvGrpSpPr/>
          <p:nvPr/>
        </p:nvGrpSpPr>
        <p:grpSpPr>
          <a:xfrm>
            <a:off x="411163" y="1359452"/>
            <a:ext cx="3136703" cy="2485120"/>
            <a:chOff x="4284860" y="1548717"/>
            <a:chExt cx="3136703" cy="2485120"/>
          </a:xfrm>
        </p:grpSpPr>
        <p:sp>
          <p:nvSpPr>
            <p:cNvPr id="4" name="Rectangle 3"/>
            <p:cNvSpPr/>
            <p:nvPr/>
          </p:nvSpPr>
          <p:spPr>
            <a:xfrm>
              <a:off x="4495800" y="1809750"/>
              <a:ext cx="2895600" cy="2209800"/>
            </a:xfrm>
            <a:prstGeom prst="rect">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64197" name="Picture 5" descr="C:\Users\ADMIN\Desktop\SA2 TAT\1-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860" y="1548717"/>
              <a:ext cx="3136703" cy="2485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p:cNvGrpSpPr/>
          <p:nvPr/>
        </p:nvGrpSpPr>
        <p:grpSpPr>
          <a:xfrm>
            <a:off x="2476500" y="1362075"/>
            <a:ext cx="1971356" cy="466869"/>
            <a:chOff x="4507553" y="3417331"/>
            <a:chExt cx="1971356" cy="487488"/>
          </a:xfrm>
        </p:grpSpPr>
        <p:sp>
          <p:nvSpPr>
            <p:cNvPr id="14" name="Rounded Rectangular Callout 13"/>
            <p:cNvSpPr/>
            <p:nvPr/>
          </p:nvSpPr>
          <p:spPr>
            <a:xfrm>
              <a:off x="4507553" y="3417331"/>
              <a:ext cx="1971356" cy="487488"/>
            </a:xfrm>
            <a:prstGeom prst="wedgeRoundRectCallout">
              <a:avLst>
                <a:gd name="adj1" fmla="val -39587"/>
                <a:gd name="adj2" fmla="val 2053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5" name="TextBox 14"/>
            <p:cNvSpPr txBox="1"/>
            <p:nvPr/>
          </p:nvSpPr>
          <p:spPr>
            <a:xfrm>
              <a:off x="4569343" y="3485330"/>
              <a:ext cx="1864226" cy="321370"/>
            </a:xfrm>
            <a:prstGeom prst="rect">
              <a:avLst/>
            </a:prstGeom>
            <a:noFill/>
          </p:spPr>
          <p:txBody>
            <a:bodyPr wrap="square" rtlCol="0">
              <a:spAutoFit/>
            </a:bodyPr>
            <a:lstStyle/>
            <a:p>
              <a:pPr algn="ctr"/>
              <a:r>
                <a:rPr lang="en-US" sz="1400" b="1" dirty="0" smtClean="0">
                  <a:solidFill>
                    <a:prstClr val="white"/>
                  </a:solidFill>
                  <a:latin typeface="Bookman Old Style"/>
                </a:rPr>
                <a:t>Cost Rs.6,00,000</a:t>
              </a:r>
              <a:endParaRPr lang="en-US" sz="1400" b="1" baseline="-25000" dirty="0">
                <a:solidFill>
                  <a:prstClr val="white"/>
                </a:solidFill>
                <a:latin typeface="Bookman Old Style"/>
              </a:endParaRPr>
            </a:p>
          </p:txBody>
        </p:sp>
      </p:grpSp>
      <p:grpSp>
        <p:nvGrpSpPr>
          <p:cNvPr id="17" name="Group 16"/>
          <p:cNvGrpSpPr/>
          <p:nvPr/>
        </p:nvGrpSpPr>
        <p:grpSpPr>
          <a:xfrm>
            <a:off x="2012753" y="1055358"/>
            <a:ext cx="1864226" cy="326307"/>
            <a:chOff x="4569343" y="3484084"/>
            <a:chExt cx="1864226" cy="340720"/>
          </a:xfrm>
        </p:grpSpPr>
        <p:sp>
          <p:nvSpPr>
            <p:cNvPr id="18" name="Rounded Rectangular Callout 17"/>
            <p:cNvSpPr/>
            <p:nvPr/>
          </p:nvSpPr>
          <p:spPr>
            <a:xfrm>
              <a:off x="4591986" y="3484084"/>
              <a:ext cx="1802490" cy="340720"/>
            </a:xfrm>
            <a:prstGeom prst="wedgeRoundRectCallout">
              <a:avLst>
                <a:gd name="adj1" fmla="val -50519"/>
                <a:gd name="adj2" fmla="val -108137"/>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9" name="TextBox 18"/>
            <p:cNvSpPr txBox="1"/>
            <p:nvPr/>
          </p:nvSpPr>
          <p:spPr>
            <a:xfrm>
              <a:off x="4569343" y="3485330"/>
              <a:ext cx="1864226" cy="321370"/>
            </a:xfrm>
            <a:prstGeom prst="rect">
              <a:avLst/>
            </a:prstGeom>
            <a:noFill/>
          </p:spPr>
          <p:txBody>
            <a:bodyPr wrap="square" rtlCol="0">
              <a:spAutoFit/>
            </a:bodyPr>
            <a:lstStyle/>
            <a:p>
              <a:pPr algn="ctr"/>
              <a:r>
                <a:rPr lang="en-US" sz="1400" b="1" dirty="0" smtClean="0">
                  <a:solidFill>
                    <a:prstClr val="white"/>
                  </a:solidFill>
                  <a:latin typeface="Bookman Old Style"/>
                </a:rPr>
                <a:t>Decrease in value</a:t>
              </a:r>
              <a:endParaRPr lang="en-US" sz="1400" b="1" baseline="-25000" dirty="0">
                <a:solidFill>
                  <a:prstClr val="white"/>
                </a:solidFill>
                <a:latin typeface="Bookman Old Style"/>
              </a:endParaRPr>
            </a:p>
          </p:txBody>
        </p:sp>
      </p:grpSp>
      <p:grpSp>
        <p:nvGrpSpPr>
          <p:cNvPr id="21" name="Group 20"/>
          <p:cNvGrpSpPr/>
          <p:nvPr/>
        </p:nvGrpSpPr>
        <p:grpSpPr>
          <a:xfrm>
            <a:off x="3481593" y="1838469"/>
            <a:ext cx="2104621" cy="644892"/>
            <a:chOff x="4462714" y="3418152"/>
            <a:chExt cx="1963020" cy="673374"/>
          </a:xfrm>
        </p:grpSpPr>
        <p:sp>
          <p:nvSpPr>
            <p:cNvPr id="22" name="Rounded Rectangular Callout 21"/>
            <p:cNvSpPr/>
            <p:nvPr/>
          </p:nvSpPr>
          <p:spPr>
            <a:xfrm>
              <a:off x="4494224" y="3418152"/>
              <a:ext cx="1931510" cy="673374"/>
            </a:xfrm>
            <a:prstGeom prst="wedgeRoundRectCallout">
              <a:avLst>
                <a:gd name="adj1" fmla="val -39587"/>
                <a:gd name="adj2" fmla="val 2053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23" name="TextBox 22"/>
            <p:cNvSpPr txBox="1"/>
            <p:nvPr/>
          </p:nvSpPr>
          <p:spPr>
            <a:xfrm>
              <a:off x="4462714" y="3485330"/>
              <a:ext cx="1864226" cy="546328"/>
            </a:xfrm>
            <a:prstGeom prst="rect">
              <a:avLst/>
            </a:prstGeom>
            <a:noFill/>
          </p:spPr>
          <p:txBody>
            <a:bodyPr wrap="square" rtlCol="0">
              <a:spAutoFit/>
            </a:bodyPr>
            <a:lstStyle/>
            <a:p>
              <a:pPr algn="ctr"/>
              <a:r>
                <a:rPr lang="en-US" sz="1400" b="1" dirty="0" smtClean="0">
                  <a:solidFill>
                    <a:prstClr val="white"/>
                  </a:solidFill>
                  <a:latin typeface="Bookman Old Style"/>
                </a:rPr>
                <a:t>End of first year</a:t>
              </a:r>
            </a:p>
            <a:p>
              <a:r>
                <a:rPr lang="en-US" sz="1400" b="1" dirty="0" smtClean="0">
                  <a:solidFill>
                    <a:prstClr val="white"/>
                  </a:solidFill>
                  <a:latin typeface="Bookman Old Style"/>
                </a:rPr>
                <a:t>– 15%</a:t>
              </a:r>
              <a:endParaRPr lang="en-US" sz="1400" b="1" dirty="0">
                <a:solidFill>
                  <a:prstClr val="white"/>
                </a:solidFill>
                <a:latin typeface="Bookman Old Style"/>
              </a:endParaRPr>
            </a:p>
          </p:txBody>
        </p:sp>
      </p:grpSp>
      <p:grpSp>
        <p:nvGrpSpPr>
          <p:cNvPr id="25" name="Group 24"/>
          <p:cNvGrpSpPr/>
          <p:nvPr/>
        </p:nvGrpSpPr>
        <p:grpSpPr>
          <a:xfrm>
            <a:off x="3448232" y="2483361"/>
            <a:ext cx="2162848" cy="644892"/>
            <a:chOff x="4440741" y="3418152"/>
            <a:chExt cx="2162848" cy="673374"/>
          </a:xfrm>
        </p:grpSpPr>
        <p:sp>
          <p:nvSpPr>
            <p:cNvPr id="26" name="Rounded Rectangular Callout 25"/>
            <p:cNvSpPr/>
            <p:nvPr/>
          </p:nvSpPr>
          <p:spPr>
            <a:xfrm>
              <a:off x="4506697" y="3418152"/>
              <a:ext cx="2096892" cy="673374"/>
            </a:xfrm>
            <a:prstGeom prst="wedgeRoundRectCallout">
              <a:avLst>
                <a:gd name="adj1" fmla="val -39587"/>
                <a:gd name="adj2" fmla="val 2053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27" name="TextBox 26"/>
            <p:cNvSpPr txBox="1"/>
            <p:nvPr/>
          </p:nvSpPr>
          <p:spPr>
            <a:xfrm>
              <a:off x="4440741" y="3485330"/>
              <a:ext cx="2032061" cy="546328"/>
            </a:xfrm>
            <a:prstGeom prst="rect">
              <a:avLst/>
            </a:prstGeom>
            <a:noFill/>
          </p:spPr>
          <p:txBody>
            <a:bodyPr wrap="square" rtlCol="0">
              <a:spAutoFit/>
            </a:bodyPr>
            <a:lstStyle/>
            <a:p>
              <a:pPr algn="ctr"/>
              <a:r>
                <a:rPr lang="en-US" sz="1400" b="1" dirty="0">
                  <a:solidFill>
                    <a:prstClr val="white"/>
                  </a:solidFill>
                  <a:latin typeface="Bookman Old Style"/>
                </a:rPr>
                <a:t>End of </a:t>
              </a:r>
              <a:r>
                <a:rPr lang="en-US" sz="1400" b="1" dirty="0" smtClean="0">
                  <a:solidFill>
                    <a:prstClr val="white"/>
                  </a:solidFill>
                  <a:latin typeface="Bookman Old Style"/>
                </a:rPr>
                <a:t>second year</a:t>
              </a:r>
            </a:p>
            <a:p>
              <a:r>
                <a:rPr lang="en-US" sz="1400" b="1" dirty="0" smtClean="0">
                  <a:solidFill>
                    <a:prstClr val="white"/>
                  </a:solidFill>
                  <a:latin typeface="Bookman Old Style"/>
                </a:rPr>
                <a:t>– 13.5</a:t>
              </a:r>
              <a:r>
                <a:rPr lang="en-US" sz="1200" b="1" dirty="0" smtClean="0">
                  <a:solidFill>
                    <a:prstClr val="white"/>
                  </a:solidFill>
                  <a:latin typeface="Bookman Old Style"/>
                </a:rPr>
                <a:t>%</a:t>
              </a:r>
              <a:endParaRPr lang="en-US" sz="1400" b="1" dirty="0">
                <a:solidFill>
                  <a:prstClr val="white"/>
                </a:solidFill>
                <a:latin typeface="Bookman Old Style"/>
              </a:endParaRPr>
            </a:p>
          </p:txBody>
        </p:sp>
      </p:grpSp>
      <p:grpSp>
        <p:nvGrpSpPr>
          <p:cNvPr id="29" name="Group 28"/>
          <p:cNvGrpSpPr/>
          <p:nvPr/>
        </p:nvGrpSpPr>
        <p:grpSpPr>
          <a:xfrm>
            <a:off x="3465019" y="3128068"/>
            <a:ext cx="2121393" cy="644892"/>
            <a:chOff x="4458828" y="3418152"/>
            <a:chExt cx="2121393" cy="673374"/>
          </a:xfrm>
        </p:grpSpPr>
        <p:sp>
          <p:nvSpPr>
            <p:cNvPr id="30" name="Rounded Rectangular Callout 29"/>
            <p:cNvSpPr/>
            <p:nvPr/>
          </p:nvSpPr>
          <p:spPr>
            <a:xfrm>
              <a:off x="4507552" y="3418152"/>
              <a:ext cx="2072669" cy="673374"/>
            </a:xfrm>
            <a:prstGeom prst="wedgeRoundRectCallout">
              <a:avLst>
                <a:gd name="adj1" fmla="val -39587"/>
                <a:gd name="adj2" fmla="val 2053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31" name="TextBox 30"/>
            <p:cNvSpPr txBox="1"/>
            <p:nvPr/>
          </p:nvSpPr>
          <p:spPr>
            <a:xfrm>
              <a:off x="4458828" y="3485330"/>
              <a:ext cx="1864226" cy="546328"/>
            </a:xfrm>
            <a:prstGeom prst="rect">
              <a:avLst/>
            </a:prstGeom>
            <a:noFill/>
          </p:spPr>
          <p:txBody>
            <a:bodyPr wrap="square" rtlCol="0">
              <a:spAutoFit/>
            </a:bodyPr>
            <a:lstStyle/>
            <a:p>
              <a:pPr algn="ctr"/>
              <a:r>
                <a:rPr lang="en-US" sz="1400" b="1" dirty="0">
                  <a:solidFill>
                    <a:prstClr val="white"/>
                  </a:solidFill>
                  <a:latin typeface="Bookman Old Style"/>
                </a:rPr>
                <a:t>End of </a:t>
              </a:r>
              <a:r>
                <a:rPr lang="en-US" sz="1400" b="1" dirty="0" smtClean="0">
                  <a:solidFill>
                    <a:prstClr val="white"/>
                  </a:solidFill>
                  <a:latin typeface="Bookman Old Style"/>
                </a:rPr>
                <a:t>third year</a:t>
              </a:r>
            </a:p>
            <a:p>
              <a:r>
                <a:rPr lang="en-US" sz="1400" b="1" dirty="0" smtClean="0">
                  <a:solidFill>
                    <a:prstClr val="white"/>
                  </a:solidFill>
                  <a:latin typeface="Bookman Old Style"/>
                </a:rPr>
                <a:t>– 12%</a:t>
              </a:r>
              <a:endParaRPr lang="en-US" sz="1400" b="1" dirty="0">
                <a:solidFill>
                  <a:prstClr val="white"/>
                </a:solidFill>
                <a:latin typeface="Bookman Old Style"/>
              </a:endParaRPr>
            </a:p>
          </p:txBody>
        </p:sp>
      </p:grpSp>
      <p:grpSp>
        <p:nvGrpSpPr>
          <p:cNvPr id="33" name="Group 32"/>
          <p:cNvGrpSpPr/>
          <p:nvPr/>
        </p:nvGrpSpPr>
        <p:grpSpPr>
          <a:xfrm>
            <a:off x="5586213" y="1158080"/>
            <a:ext cx="2440647" cy="906844"/>
            <a:chOff x="3944069" y="3419989"/>
            <a:chExt cx="2658123" cy="946890"/>
          </a:xfrm>
        </p:grpSpPr>
        <p:sp>
          <p:nvSpPr>
            <p:cNvPr id="34" name="Rounded Rectangular Callout 33"/>
            <p:cNvSpPr/>
            <p:nvPr/>
          </p:nvSpPr>
          <p:spPr>
            <a:xfrm>
              <a:off x="3944069" y="3419989"/>
              <a:ext cx="2658123" cy="946890"/>
            </a:xfrm>
            <a:prstGeom prst="wedgeRoundRectCallout">
              <a:avLst>
                <a:gd name="adj1" fmla="val -39703"/>
                <a:gd name="adj2" fmla="val -46937"/>
                <a:gd name="adj3" fmla="val 16667"/>
              </a:avLst>
            </a:prstGeom>
            <a:solidFill>
              <a:srgbClr val="92D050"/>
            </a:solidFill>
            <a:ln w="12700">
              <a:solidFill>
                <a:schemeClr val="tx2">
                  <a:lumMod val="50000"/>
                </a:schemeClr>
              </a:solid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35" name="TextBox 34"/>
            <p:cNvSpPr txBox="1"/>
            <p:nvPr/>
          </p:nvSpPr>
          <p:spPr>
            <a:xfrm>
              <a:off x="3983158" y="3434427"/>
              <a:ext cx="2579947" cy="899830"/>
            </a:xfrm>
            <a:prstGeom prst="rect">
              <a:avLst/>
            </a:prstGeom>
            <a:noFill/>
          </p:spPr>
          <p:txBody>
            <a:bodyPr wrap="square" rtlCol="0">
              <a:spAutoFit/>
            </a:bodyPr>
            <a:lstStyle/>
            <a:p>
              <a:pPr algn="ctr">
                <a:defRPr/>
              </a:pPr>
              <a:r>
                <a:rPr lang="en-US" sz="1400" b="1" kern="0" dirty="0" smtClean="0">
                  <a:solidFill>
                    <a:srgbClr val="1F497D">
                      <a:lumMod val="50000"/>
                    </a:srgbClr>
                  </a:solidFill>
                  <a:latin typeface="Bookman Old Style"/>
                </a:rPr>
                <a:t>For example:</a:t>
              </a:r>
            </a:p>
            <a:p>
              <a:pPr algn="ctr">
                <a:defRPr/>
              </a:pPr>
              <a:r>
                <a:rPr lang="en-US" sz="1200" b="1" kern="0" dirty="0" smtClean="0">
                  <a:solidFill>
                    <a:srgbClr val="1F497D">
                      <a:lumMod val="50000"/>
                    </a:srgbClr>
                  </a:solidFill>
                  <a:latin typeface="Bookman Old Style"/>
                </a:rPr>
                <a:t>If total depreciation value of the same equipment in 10 years is Rs.4,00,000</a:t>
              </a:r>
              <a:endParaRPr lang="en-US" sz="1600" b="1" kern="0" dirty="0" smtClean="0">
                <a:solidFill>
                  <a:srgbClr val="1F497D">
                    <a:lumMod val="50000"/>
                  </a:srgbClr>
                </a:solidFill>
                <a:latin typeface="Bookman Old Style"/>
              </a:endParaRPr>
            </a:p>
          </p:txBody>
        </p:sp>
      </p:grpSp>
      <p:grpSp>
        <p:nvGrpSpPr>
          <p:cNvPr id="36" name="Group 35"/>
          <p:cNvGrpSpPr/>
          <p:nvPr/>
        </p:nvGrpSpPr>
        <p:grpSpPr>
          <a:xfrm>
            <a:off x="5595937" y="2076450"/>
            <a:ext cx="2440647" cy="906844"/>
            <a:chOff x="3944069" y="3419989"/>
            <a:chExt cx="2658123" cy="946890"/>
          </a:xfrm>
        </p:grpSpPr>
        <p:sp>
          <p:nvSpPr>
            <p:cNvPr id="37" name="Rounded Rectangular Callout 36"/>
            <p:cNvSpPr/>
            <p:nvPr/>
          </p:nvSpPr>
          <p:spPr>
            <a:xfrm>
              <a:off x="3944069" y="3419989"/>
              <a:ext cx="2658123" cy="946890"/>
            </a:xfrm>
            <a:prstGeom prst="wedgeRoundRectCallout">
              <a:avLst>
                <a:gd name="adj1" fmla="val -39703"/>
                <a:gd name="adj2" fmla="val -46937"/>
                <a:gd name="adj3" fmla="val 16667"/>
              </a:avLst>
            </a:prstGeom>
            <a:solidFill>
              <a:srgbClr val="92D050"/>
            </a:solidFill>
            <a:ln w="12700">
              <a:solidFill>
                <a:schemeClr val="tx2">
                  <a:lumMod val="50000"/>
                </a:schemeClr>
              </a:solid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38" name="TextBox 37"/>
            <p:cNvSpPr txBox="1"/>
            <p:nvPr/>
          </p:nvSpPr>
          <p:spPr>
            <a:xfrm>
              <a:off x="3957228" y="3467048"/>
              <a:ext cx="2631805" cy="867694"/>
            </a:xfrm>
            <a:prstGeom prst="rect">
              <a:avLst/>
            </a:prstGeom>
            <a:noFill/>
          </p:spPr>
          <p:txBody>
            <a:bodyPr wrap="square" rtlCol="0">
              <a:spAutoFit/>
            </a:bodyPr>
            <a:lstStyle/>
            <a:p>
              <a:pPr algn="ctr">
                <a:defRPr/>
              </a:pPr>
              <a:r>
                <a:rPr lang="en-US" sz="1200" b="1" kern="0" dirty="0" smtClean="0">
                  <a:solidFill>
                    <a:srgbClr val="1F497D">
                      <a:lumMod val="50000"/>
                    </a:srgbClr>
                  </a:solidFill>
                  <a:latin typeface="Bookman Old Style"/>
                </a:rPr>
                <a:t>Then value of equipment at the end of 10 years will be</a:t>
              </a:r>
            </a:p>
            <a:p>
              <a:pPr algn="ctr">
                <a:defRPr/>
              </a:pPr>
              <a:r>
                <a:rPr lang="en-US" sz="1200" b="1" kern="0" dirty="0" smtClean="0">
                  <a:solidFill>
                    <a:srgbClr val="1F497D">
                      <a:lumMod val="50000"/>
                    </a:srgbClr>
                  </a:solidFill>
                  <a:latin typeface="Bookman Old Style"/>
                </a:rPr>
                <a:t>6,00,000 – 4,00,000</a:t>
              </a:r>
            </a:p>
            <a:p>
              <a:pPr algn="ctr">
                <a:defRPr/>
              </a:pPr>
              <a:r>
                <a:rPr lang="en-US" sz="1200" b="1" kern="0" dirty="0" smtClean="0">
                  <a:solidFill>
                    <a:srgbClr val="1F497D">
                      <a:lumMod val="50000"/>
                    </a:srgbClr>
                  </a:solidFill>
                  <a:latin typeface="Bookman Old Style"/>
                </a:rPr>
                <a:t>= Rs.2,00,000</a:t>
              </a:r>
              <a:endParaRPr lang="en-US" sz="1600" b="1" kern="0" dirty="0" smtClean="0">
                <a:solidFill>
                  <a:srgbClr val="1F497D">
                    <a:lumMod val="50000"/>
                  </a:srgbClr>
                </a:solidFill>
                <a:latin typeface="Bookman Old Style"/>
              </a:endParaRPr>
            </a:p>
          </p:txBody>
        </p:sp>
      </p:grpSp>
      <p:grpSp>
        <p:nvGrpSpPr>
          <p:cNvPr id="42" name="Group 41"/>
          <p:cNvGrpSpPr/>
          <p:nvPr/>
        </p:nvGrpSpPr>
        <p:grpSpPr>
          <a:xfrm>
            <a:off x="5648361" y="1180272"/>
            <a:ext cx="2330983" cy="677106"/>
            <a:chOff x="3922406" y="3589106"/>
            <a:chExt cx="2538691" cy="820816"/>
          </a:xfrm>
        </p:grpSpPr>
        <p:sp>
          <p:nvSpPr>
            <p:cNvPr id="43" name="Rounded Rectangular Callout 42"/>
            <p:cNvSpPr/>
            <p:nvPr/>
          </p:nvSpPr>
          <p:spPr>
            <a:xfrm>
              <a:off x="3922406" y="3608491"/>
              <a:ext cx="2529109" cy="776016"/>
            </a:xfrm>
            <a:prstGeom prst="wedgeRoundRectCallout">
              <a:avLst>
                <a:gd name="adj1" fmla="val -39703"/>
                <a:gd name="adj2" fmla="val -46937"/>
                <a:gd name="adj3" fmla="val 16667"/>
              </a:avLst>
            </a:prstGeom>
            <a:solidFill>
              <a:schemeClr val="tx1"/>
            </a:solidFill>
            <a:ln w="12700">
              <a:solidFill>
                <a:srgbClr val="FF0000"/>
              </a:solid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44" name="TextBox 43"/>
            <p:cNvSpPr txBox="1"/>
            <p:nvPr/>
          </p:nvSpPr>
          <p:spPr>
            <a:xfrm>
              <a:off x="3981820" y="3589106"/>
              <a:ext cx="2479277" cy="820816"/>
            </a:xfrm>
            <a:prstGeom prst="rect">
              <a:avLst/>
            </a:prstGeom>
            <a:noFill/>
          </p:spPr>
          <p:txBody>
            <a:bodyPr wrap="square" rtlCol="0">
              <a:spAutoFit/>
            </a:bodyPr>
            <a:lstStyle/>
            <a:p>
              <a:pPr>
                <a:defRPr/>
              </a:pPr>
              <a:r>
                <a:rPr lang="en-US" sz="1400" b="1" kern="0" dirty="0" smtClean="0">
                  <a:solidFill>
                    <a:prstClr val="white"/>
                  </a:solidFill>
                  <a:latin typeface="Bookman Old Style"/>
                </a:rPr>
                <a:t>   We need to find:</a:t>
              </a:r>
            </a:p>
            <a:p>
              <a:pPr>
                <a:defRPr/>
              </a:pPr>
              <a:r>
                <a:rPr lang="en-US" sz="1200" b="1" kern="0" dirty="0" smtClean="0">
                  <a:solidFill>
                    <a:prstClr val="white"/>
                  </a:solidFill>
                  <a:latin typeface="Bookman Old Style"/>
                </a:rPr>
                <a:t>Total depreciation value of equipment in 10 years </a:t>
              </a:r>
              <a:endParaRPr lang="en-US" sz="1600" b="1" kern="0" dirty="0" smtClean="0">
                <a:solidFill>
                  <a:prstClr val="white"/>
                </a:solidFill>
                <a:latin typeface="Bookman Old Style"/>
              </a:endParaRPr>
            </a:p>
          </p:txBody>
        </p:sp>
      </p:grpSp>
      <p:grpSp>
        <p:nvGrpSpPr>
          <p:cNvPr id="48" name="Group 47"/>
          <p:cNvGrpSpPr/>
          <p:nvPr/>
        </p:nvGrpSpPr>
        <p:grpSpPr>
          <a:xfrm>
            <a:off x="5800714" y="1840873"/>
            <a:ext cx="2031091" cy="523220"/>
            <a:chOff x="4476444" y="3395819"/>
            <a:chExt cx="2031091" cy="546328"/>
          </a:xfrm>
        </p:grpSpPr>
        <p:sp>
          <p:nvSpPr>
            <p:cNvPr id="49" name="Rounded Rectangular Callout 48"/>
            <p:cNvSpPr/>
            <p:nvPr/>
          </p:nvSpPr>
          <p:spPr>
            <a:xfrm>
              <a:off x="4476444" y="3401776"/>
              <a:ext cx="2031091" cy="538490"/>
            </a:xfrm>
            <a:prstGeom prst="wedgeRoundRectCallout">
              <a:avLst>
                <a:gd name="adj1" fmla="val -39587"/>
                <a:gd name="adj2" fmla="val 2053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50" name="TextBox 49"/>
            <p:cNvSpPr txBox="1"/>
            <p:nvPr/>
          </p:nvSpPr>
          <p:spPr>
            <a:xfrm>
              <a:off x="4521796" y="3395819"/>
              <a:ext cx="1959320" cy="546328"/>
            </a:xfrm>
            <a:prstGeom prst="rect">
              <a:avLst/>
            </a:prstGeom>
            <a:noFill/>
          </p:spPr>
          <p:txBody>
            <a:bodyPr wrap="square" rtlCol="0">
              <a:spAutoFit/>
            </a:bodyPr>
            <a:lstStyle/>
            <a:p>
              <a:pPr algn="ctr"/>
              <a:r>
                <a:rPr lang="en-US" sz="1400" b="1" dirty="0" smtClean="0">
                  <a:solidFill>
                    <a:prstClr val="white"/>
                  </a:solidFill>
                  <a:latin typeface="Bookman Old Style"/>
                </a:rPr>
                <a:t>Find S</a:t>
              </a:r>
              <a:r>
                <a:rPr lang="en-US" sz="1400" b="1" baseline="-25000" dirty="0" smtClean="0">
                  <a:solidFill>
                    <a:prstClr val="white"/>
                  </a:solidFill>
                  <a:latin typeface="Bookman Old Style"/>
                </a:rPr>
                <a:t>10</a:t>
              </a:r>
              <a:r>
                <a:rPr lang="en-US" sz="1400" b="1" dirty="0" smtClean="0">
                  <a:solidFill>
                    <a:prstClr val="white"/>
                  </a:solidFill>
                  <a:latin typeface="Bookman Old Style"/>
                </a:rPr>
                <a:t> for list of depreciation value </a:t>
              </a:r>
              <a:endParaRPr lang="en-US" sz="1400" b="1" baseline="-25000" dirty="0">
                <a:solidFill>
                  <a:prstClr val="white"/>
                </a:solidFill>
                <a:latin typeface="Bookman Old Style"/>
              </a:endParaRPr>
            </a:p>
          </p:txBody>
        </p:sp>
      </p:grpSp>
      <p:grpSp>
        <p:nvGrpSpPr>
          <p:cNvPr id="51" name="Group 50"/>
          <p:cNvGrpSpPr/>
          <p:nvPr/>
        </p:nvGrpSpPr>
        <p:grpSpPr>
          <a:xfrm>
            <a:off x="5777523" y="2356053"/>
            <a:ext cx="2107181" cy="738664"/>
            <a:chOff x="4334179" y="3271662"/>
            <a:chExt cx="2107181" cy="771287"/>
          </a:xfrm>
        </p:grpSpPr>
        <p:sp>
          <p:nvSpPr>
            <p:cNvPr id="52" name="Rounded Rectangular Callout 51"/>
            <p:cNvSpPr/>
            <p:nvPr/>
          </p:nvSpPr>
          <p:spPr>
            <a:xfrm>
              <a:off x="4356641" y="3290448"/>
              <a:ext cx="2071916" cy="740392"/>
            </a:xfrm>
            <a:prstGeom prst="wedgeRoundRectCallout">
              <a:avLst>
                <a:gd name="adj1" fmla="val -39587"/>
                <a:gd name="adj2" fmla="val 2053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53" name="TextBox 52"/>
            <p:cNvSpPr txBox="1"/>
            <p:nvPr/>
          </p:nvSpPr>
          <p:spPr>
            <a:xfrm>
              <a:off x="4334179" y="3271662"/>
              <a:ext cx="2107181" cy="771287"/>
            </a:xfrm>
            <a:prstGeom prst="rect">
              <a:avLst/>
            </a:prstGeom>
            <a:noFill/>
          </p:spPr>
          <p:txBody>
            <a:bodyPr wrap="square" rtlCol="0">
              <a:spAutoFit/>
            </a:bodyPr>
            <a:lstStyle/>
            <a:p>
              <a:pPr algn="ctr"/>
              <a:r>
                <a:rPr lang="en-US" sz="1400" b="1" dirty="0" smtClean="0">
                  <a:solidFill>
                    <a:prstClr val="white"/>
                  </a:solidFill>
                  <a:latin typeface="Bookman Old Style"/>
                </a:rPr>
                <a:t>Lets make list of depreciation value for successive years</a:t>
              </a:r>
              <a:endParaRPr lang="en-US" sz="1400" b="1" baseline="-25000" dirty="0">
                <a:solidFill>
                  <a:prstClr val="white"/>
                </a:solidFill>
                <a:latin typeface="Bookman Old Style"/>
              </a:endParaRPr>
            </a:p>
          </p:txBody>
        </p:sp>
      </p:grpSp>
      <p:sp>
        <p:nvSpPr>
          <p:cNvPr id="56" name="TextBox 55"/>
          <p:cNvSpPr txBox="1"/>
          <p:nvPr/>
        </p:nvSpPr>
        <p:spPr>
          <a:xfrm>
            <a:off x="4079251" y="2112546"/>
            <a:ext cx="1645264" cy="307777"/>
          </a:xfrm>
          <a:prstGeom prst="rect">
            <a:avLst/>
          </a:prstGeom>
          <a:noFill/>
        </p:spPr>
        <p:txBody>
          <a:bodyPr wrap="square" rtlCol="0">
            <a:spAutoFit/>
          </a:bodyPr>
          <a:lstStyle/>
          <a:p>
            <a:pPr>
              <a:defRPr/>
            </a:pPr>
            <a:r>
              <a:rPr lang="en-US" sz="1400" b="1" kern="0" dirty="0" smtClean="0">
                <a:solidFill>
                  <a:prstClr val="white"/>
                </a:solidFill>
                <a:latin typeface="Bookman Old Style" pitchFamily="18" charset="0"/>
                <a:cs typeface="Calibri" pitchFamily="34" charset="0"/>
              </a:rPr>
              <a:t>of Rs.6,00,000</a:t>
            </a:r>
            <a:endParaRPr lang="en-US" sz="1400" b="1" kern="0" dirty="0">
              <a:solidFill>
                <a:prstClr val="white"/>
              </a:solidFill>
              <a:latin typeface="Bookman Old Style" pitchFamily="18" charset="0"/>
              <a:cs typeface="Calibri" pitchFamily="34" charset="0"/>
            </a:endParaRPr>
          </a:p>
        </p:txBody>
      </p:sp>
      <p:sp>
        <p:nvSpPr>
          <p:cNvPr id="57" name="TextBox 56"/>
          <p:cNvSpPr txBox="1"/>
          <p:nvPr/>
        </p:nvSpPr>
        <p:spPr>
          <a:xfrm>
            <a:off x="4163928" y="2759269"/>
            <a:ext cx="1645264" cy="307777"/>
          </a:xfrm>
          <a:prstGeom prst="rect">
            <a:avLst/>
          </a:prstGeom>
          <a:noFill/>
        </p:spPr>
        <p:txBody>
          <a:bodyPr wrap="square" rtlCol="0">
            <a:spAutoFit/>
          </a:bodyPr>
          <a:lstStyle/>
          <a:p>
            <a:pPr>
              <a:defRPr/>
            </a:pPr>
            <a:r>
              <a:rPr lang="en-US" sz="1400" b="1" kern="0" dirty="0" smtClean="0">
                <a:solidFill>
                  <a:prstClr val="white"/>
                </a:solidFill>
                <a:latin typeface="Bookman Old Style" pitchFamily="18" charset="0"/>
                <a:cs typeface="Calibri" pitchFamily="34" charset="0"/>
              </a:rPr>
              <a:t>of Rs.6,00,000</a:t>
            </a:r>
            <a:endParaRPr lang="en-US" sz="1400" b="1" kern="0" dirty="0">
              <a:solidFill>
                <a:prstClr val="white"/>
              </a:solidFill>
              <a:latin typeface="Bookman Old Style" pitchFamily="18" charset="0"/>
              <a:cs typeface="Calibri" pitchFamily="34" charset="0"/>
            </a:endParaRPr>
          </a:p>
        </p:txBody>
      </p:sp>
      <p:sp>
        <p:nvSpPr>
          <p:cNvPr id="58" name="TextBox 57"/>
          <p:cNvSpPr txBox="1"/>
          <p:nvPr/>
        </p:nvSpPr>
        <p:spPr>
          <a:xfrm>
            <a:off x="4070340" y="3406753"/>
            <a:ext cx="1645264" cy="307777"/>
          </a:xfrm>
          <a:prstGeom prst="rect">
            <a:avLst/>
          </a:prstGeom>
          <a:noFill/>
        </p:spPr>
        <p:txBody>
          <a:bodyPr wrap="square" rtlCol="0">
            <a:spAutoFit/>
          </a:bodyPr>
          <a:lstStyle/>
          <a:p>
            <a:pPr>
              <a:defRPr/>
            </a:pPr>
            <a:r>
              <a:rPr lang="en-US" sz="1400" b="1" kern="0" dirty="0" smtClean="0">
                <a:solidFill>
                  <a:prstClr val="white"/>
                </a:solidFill>
                <a:latin typeface="Bookman Old Style" pitchFamily="18" charset="0"/>
                <a:cs typeface="Calibri" pitchFamily="34" charset="0"/>
              </a:rPr>
              <a:t>of Rs.6,00,000</a:t>
            </a:r>
            <a:endParaRPr lang="en-US" sz="1400" b="1" kern="0" dirty="0">
              <a:solidFill>
                <a:prstClr val="white"/>
              </a:solidFill>
              <a:latin typeface="Bookman Old Style" pitchFamily="18" charset="0"/>
              <a:cs typeface="Calibri" pitchFamily="34" charset="0"/>
            </a:endParaRPr>
          </a:p>
        </p:txBody>
      </p:sp>
      <p:grpSp>
        <p:nvGrpSpPr>
          <p:cNvPr id="62" name="Group 61"/>
          <p:cNvGrpSpPr/>
          <p:nvPr/>
        </p:nvGrpSpPr>
        <p:grpSpPr>
          <a:xfrm>
            <a:off x="5475407" y="1320319"/>
            <a:ext cx="2209103" cy="543562"/>
            <a:chOff x="3794240" y="4034861"/>
            <a:chExt cx="2209103" cy="543562"/>
          </a:xfrm>
        </p:grpSpPr>
        <p:sp>
          <p:nvSpPr>
            <p:cNvPr id="63" name="Rounded Rectangular Callout 62"/>
            <p:cNvSpPr/>
            <p:nvPr/>
          </p:nvSpPr>
          <p:spPr>
            <a:xfrm>
              <a:off x="3794240" y="4034861"/>
              <a:ext cx="2209103" cy="543562"/>
            </a:xfrm>
            <a:prstGeom prst="wedgeRoundRectCallout">
              <a:avLst>
                <a:gd name="adj1" fmla="val -56009"/>
                <a:gd name="adj2" fmla="val 8942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graphicFrame>
          <p:nvGraphicFramePr>
            <p:cNvPr id="64" name="Object 63"/>
            <p:cNvGraphicFramePr>
              <a:graphicFrameLocks noChangeAspect="1"/>
            </p:cNvGraphicFramePr>
            <p:nvPr>
              <p:extLst>
                <p:ext uri="{D42A27DB-BD31-4B8C-83A1-F6EECF244321}">
                  <p14:modId xmlns:p14="http://schemas.microsoft.com/office/powerpoint/2010/main" val="3736641946"/>
                </p:ext>
              </p:extLst>
            </p:nvPr>
          </p:nvGraphicFramePr>
          <p:xfrm>
            <a:off x="3863771" y="4084933"/>
            <a:ext cx="2065281" cy="463604"/>
          </p:xfrm>
          <a:graphic>
            <a:graphicData uri="http://schemas.openxmlformats.org/presentationml/2006/ole">
              <mc:AlternateContent xmlns:mc="http://schemas.openxmlformats.org/markup-compatibility/2006">
                <mc:Choice xmlns:v="urn:schemas-microsoft-com:vml" Requires="v">
                  <p:oleObj spid="_x0000_s41658" name="Equation" r:id="rId4" imgW="1739880" imgH="393480" progId="Equation.DSMT4">
                    <p:embed/>
                  </p:oleObj>
                </mc:Choice>
                <mc:Fallback>
                  <p:oleObj name="Equation" r:id="rId4" imgW="1739880" imgH="393480" progId="Equation.DSMT4">
                    <p:embed/>
                    <p:pic>
                      <p:nvPicPr>
                        <p:cNvPr id="0" name=""/>
                        <p:cNvPicPr>
                          <a:picLocks noChangeAspect="1" noChangeArrowheads="1"/>
                        </p:cNvPicPr>
                        <p:nvPr/>
                      </p:nvPicPr>
                      <p:blipFill>
                        <a:blip r:embed="rId5"/>
                        <a:srcRect/>
                        <a:stretch>
                          <a:fillRect/>
                        </a:stretch>
                      </p:blipFill>
                      <p:spPr bwMode="auto">
                        <a:xfrm>
                          <a:off x="3863771" y="4084933"/>
                          <a:ext cx="2065281" cy="46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5" name="Group 64"/>
          <p:cNvGrpSpPr/>
          <p:nvPr/>
        </p:nvGrpSpPr>
        <p:grpSpPr>
          <a:xfrm>
            <a:off x="5480294" y="1907299"/>
            <a:ext cx="2209103" cy="543562"/>
            <a:chOff x="3794240" y="4034861"/>
            <a:chExt cx="2209103" cy="543562"/>
          </a:xfrm>
        </p:grpSpPr>
        <p:sp>
          <p:nvSpPr>
            <p:cNvPr id="66" name="Rounded Rectangular Callout 65"/>
            <p:cNvSpPr/>
            <p:nvPr/>
          </p:nvSpPr>
          <p:spPr>
            <a:xfrm>
              <a:off x="3794240" y="4034861"/>
              <a:ext cx="2209103" cy="543562"/>
            </a:xfrm>
            <a:prstGeom prst="wedgeRoundRectCallout">
              <a:avLst>
                <a:gd name="adj1" fmla="val -56009"/>
                <a:gd name="adj2" fmla="val 8942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graphicFrame>
          <p:nvGraphicFramePr>
            <p:cNvPr id="67" name="Object 66"/>
            <p:cNvGraphicFramePr>
              <a:graphicFrameLocks noChangeAspect="1"/>
            </p:cNvGraphicFramePr>
            <p:nvPr>
              <p:extLst>
                <p:ext uri="{D42A27DB-BD31-4B8C-83A1-F6EECF244321}">
                  <p14:modId xmlns:p14="http://schemas.microsoft.com/office/powerpoint/2010/main" val="1597712948"/>
                </p:ext>
              </p:extLst>
            </p:nvPr>
          </p:nvGraphicFramePr>
          <p:xfrm>
            <a:off x="3833684" y="4085364"/>
            <a:ext cx="2125662" cy="463550"/>
          </p:xfrm>
          <a:graphic>
            <a:graphicData uri="http://schemas.openxmlformats.org/presentationml/2006/ole">
              <mc:AlternateContent xmlns:mc="http://schemas.openxmlformats.org/markup-compatibility/2006">
                <mc:Choice xmlns:v="urn:schemas-microsoft-com:vml" Requires="v">
                  <p:oleObj spid="_x0000_s41659" name="Equation" r:id="rId6" imgW="1790640" imgH="393480" progId="Equation.DSMT4">
                    <p:embed/>
                  </p:oleObj>
                </mc:Choice>
                <mc:Fallback>
                  <p:oleObj name="Equation" r:id="rId6" imgW="1790640" imgH="393480" progId="Equation.DSMT4">
                    <p:embed/>
                    <p:pic>
                      <p:nvPicPr>
                        <p:cNvPr id="0" name=""/>
                        <p:cNvPicPr>
                          <a:picLocks noChangeAspect="1" noChangeArrowheads="1"/>
                        </p:cNvPicPr>
                        <p:nvPr/>
                      </p:nvPicPr>
                      <p:blipFill>
                        <a:blip r:embed="rId7"/>
                        <a:srcRect/>
                        <a:stretch>
                          <a:fillRect/>
                        </a:stretch>
                      </p:blipFill>
                      <p:spPr bwMode="auto">
                        <a:xfrm>
                          <a:off x="3833684" y="4085364"/>
                          <a:ext cx="212566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68" name="Group 67"/>
          <p:cNvGrpSpPr/>
          <p:nvPr/>
        </p:nvGrpSpPr>
        <p:grpSpPr>
          <a:xfrm>
            <a:off x="5486738" y="2504216"/>
            <a:ext cx="2209103" cy="543562"/>
            <a:chOff x="3794240" y="4034861"/>
            <a:chExt cx="2209103" cy="543562"/>
          </a:xfrm>
        </p:grpSpPr>
        <p:sp>
          <p:nvSpPr>
            <p:cNvPr id="69" name="Rounded Rectangular Callout 68"/>
            <p:cNvSpPr/>
            <p:nvPr/>
          </p:nvSpPr>
          <p:spPr>
            <a:xfrm>
              <a:off x="3794240" y="4034861"/>
              <a:ext cx="2209103" cy="543562"/>
            </a:xfrm>
            <a:prstGeom prst="wedgeRoundRectCallout">
              <a:avLst>
                <a:gd name="adj1" fmla="val -56009"/>
                <a:gd name="adj2" fmla="val 8942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graphicFrame>
          <p:nvGraphicFramePr>
            <p:cNvPr id="70" name="Object 69"/>
            <p:cNvGraphicFramePr>
              <a:graphicFrameLocks noChangeAspect="1"/>
            </p:cNvGraphicFramePr>
            <p:nvPr>
              <p:extLst>
                <p:ext uri="{D42A27DB-BD31-4B8C-83A1-F6EECF244321}">
                  <p14:modId xmlns:p14="http://schemas.microsoft.com/office/powerpoint/2010/main" val="2454919299"/>
                </p:ext>
              </p:extLst>
            </p:nvPr>
          </p:nvGraphicFramePr>
          <p:xfrm>
            <a:off x="3863771" y="4084933"/>
            <a:ext cx="2065281" cy="463604"/>
          </p:xfrm>
          <a:graphic>
            <a:graphicData uri="http://schemas.openxmlformats.org/presentationml/2006/ole">
              <mc:AlternateContent xmlns:mc="http://schemas.openxmlformats.org/markup-compatibility/2006">
                <mc:Choice xmlns:v="urn:schemas-microsoft-com:vml" Requires="v">
                  <p:oleObj spid="_x0000_s41660" name="Equation" r:id="rId8" imgW="1739880" imgH="393480" progId="Equation.DSMT4">
                    <p:embed/>
                  </p:oleObj>
                </mc:Choice>
                <mc:Fallback>
                  <p:oleObj name="Equation" r:id="rId8" imgW="1739880" imgH="393480" progId="Equation.DSMT4">
                    <p:embed/>
                    <p:pic>
                      <p:nvPicPr>
                        <p:cNvPr id="0" name=""/>
                        <p:cNvPicPr>
                          <a:picLocks noChangeAspect="1" noChangeArrowheads="1"/>
                        </p:cNvPicPr>
                        <p:nvPr/>
                      </p:nvPicPr>
                      <p:blipFill>
                        <a:blip r:embed="rId9"/>
                        <a:srcRect/>
                        <a:stretch>
                          <a:fillRect/>
                        </a:stretch>
                      </p:blipFill>
                      <p:spPr bwMode="auto">
                        <a:xfrm>
                          <a:off x="3863771" y="4084933"/>
                          <a:ext cx="2065281" cy="46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1" name="TextBox 70"/>
          <p:cNvSpPr txBox="1"/>
          <p:nvPr/>
        </p:nvSpPr>
        <p:spPr>
          <a:xfrm>
            <a:off x="877098" y="1296228"/>
            <a:ext cx="4477508" cy="584775"/>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The amount of depreciation for successive </a:t>
            </a:r>
          </a:p>
          <a:p>
            <a:pPr>
              <a:defRPr/>
            </a:pPr>
            <a:r>
              <a:rPr lang="en-US" sz="1600" kern="0" dirty="0" smtClean="0">
                <a:solidFill>
                  <a:sysClr val="windowText" lastClr="000000"/>
                </a:solidFill>
                <a:latin typeface="Bookman Old Style" pitchFamily="18" charset="0"/>
                <a:cs typeface="Calibri" pitchFamily="34" charset="0"/>
              </a:rPr>
              <a:t>years are:</a:t>
            </a:r>
            <a:endParaRPr lang="en-US" sz="1600" kern="0" baseline="-25000" dirty="0">
              <a:solidFill>
                <a:sysClr val="windowText" lastClr="000000"/>
              </a:solidFill>
              <a:latin typeface="Bookman Old Style" pitchFamily="18" charset="0"/>
              <a:cs typeface="Calibri" pitchFamily="34" charset="0"/>
            </a:endParaRPr>
          </a:p>
        </p:txBody>
      </p:sp>
      <p:sp>
        <p:nvSpPr>
          <p:cNvPr id="72" name="TextBox 71"/>
          <p:cNvSpPr txBox="1"/>
          <p:nvPr/>
        </p:nvSpPr>
        <p:spPr>
          <a:xfrm>
            <a:off x="1911774" y="1546501"/>
            <a:ext cx="883575"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90000,</a:t>
            </a:r>
            <a:endParaRPr lang="en-US" sz="1600" kern="0" baseline="-25000" dirty="0">
              <a:solidFill>
                <a:sysClr val="windowText" lastClr="000000"/>
              </a:solidFill>
              <a:latin typeface="Bookman Old Style" pitchFamily="18" charset="0"/>
              <a:cs typeface="Calibri" pitchFamily="34" charset="0"/>
            </a:endParaRPr>
          </a:p>
        </p:txBody>
      </p:sp>
      <p:sp>
        <p:nvSpPr>
          <p:cNvPr id="73" name="TextBox 72"/>
          <p:cNvSpPr txBox="1"/>
          <p:nvPr/>
        </p:nvSpPr>
        <p:spPr>
          <a:xfrm>
            <a:off x="2712603" y="1546501"/>
            <a:ext cx="883575"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81000,</a:t>
            </a:r>
            <a:endParaRPr lang="en-US" sz="1600" kern="0" baseline="-25000" dirty="0">
              <a:solidFill>
                <a:sysClr val="windowText" lastClr="000000"/>
              </a:solidFill>
              <a:latin typeface="Bookman Old Style" pitchFamily="18" charset="0"/>
              <a:cs typeface="Calibri" pitchFamily="34" charset="0"/>
            </a:endParaRPr>
          </a:p>
        </p:txBody>
      </p:sp>
      <p:sp>
        <p:nvSpPr>
          <p:cNvPr id="74" name="TextBox 73"/>
          <p:cNvSpPr txBox="1"/>
          <p:nvPr/>
        </p:nvSpPr>
        <p:spPr>
          <a:xfrm>
            <a:off x="3485423" y="1546501"/>
            <a:ext cx="883575"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72000,</a:t>
            </a:r>
            <a:endParaRPr lang="en-US" sz="1600" kern="0" baseline="-25000" dirty="0">
              <a:solidFill>
                <a:sysClr val="windowText" lastClr="000000"/>
              </a:solidFill>
              <a:latin typeface="Bookman Old Style" pitchFamily="18" charset="0"/>
              <a:cs typeface="Calibri" pitchFamily="34" charset="0"/>
            </a:endParaRPr>
          </a:p>
        </p:txBody>
      </p:sp>
      <p:sp>
        <p:nvSpPr>
          <p:cNvPr id="75" name="TextBox 74"/>
          <p:cNvSpPr txBox="1"/>
          <p:nvPr/>
        </p:nvSpPr>
        <p:spPr>
          <a:xfrm>
            <a:off x="4245277" y="1546501"/>
            <a:ext cx="389850"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grpSp>
        <p:nvGrpSpPr>
          <p:cNvPr id="76" name="Group 75"/>
          <p:cNvGrpSpPr/>
          <p:nvPr/>
        </p:nvGrpSpPr>
        <p:grpSpPr>
          <a:xfrm>
            <a:off x="1869102" y="2112546"/>
            <a:ext cx="1639270" cy="700127"/>
            <a:chOff x="4380459" y="3507154"/>
            <a:chExt cx="1785339" cy="731044"/>
          </a:xfrm>
        </p:grpSpPr>
        <p:sp>
          <p:nvSpPr>
            <p:cNvPr id="77" name="Rounded Rectangular Callout 76"/>
            <p:cNvSpPr/>
            <p:nvPr/>
          </p:nvSpPr>
          <p:spPr>
            <a:xfrm>
              <a:off x="4380459" y="3507154"/>
              <a:ext cx="1785339" cy="731044"/>
            </a:xfrm>
            <a:prstGeom prst="wedgeRoundRectCallout">
              <a:avLst>
                <a:gd name="adj1" fmla="val -39703"/>
                <a:gd name="adj2" fmla="val -46937"/>
                <a:gd name="adj3" fmla="val 16667"/>
              </a:avLst>
            </a:prstGeom>
            <a:solidFill>
              <a:srgbClr val="92D050"/>
            </a:solidFill>
            <a:ln w="12700">
              <a:solidFill>
                <a:schemeClr val="tx2">
                  <a:lumMod val="50000"/>
                </a:schemeClr>
              </a:solid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78" name="TextBox 77"/>
            <p:cNvSpPr txBox="1"/>
            <p:nvPr/>
          </p:nvSpPr>
          <p:spPr>
            <a:xfrm>
              <a:off x="4389299" y="3596896"/>
              <a:ext cx="1767662" cy="546325"/>
            </a:xfrm>
            <a:prstGeom prst="rect">
              <a:avLst/>
            </a:prstGeom>
            <a:noFill/>
          </p:spPr>
          <p:txBody>
            <a:bodyPr wrap="square" rtlCol="0">
              <a:spAutoFit/>
            </a:bodyPr>
            <a:lstStyle/>
            <a:p>
              <a:pPr algn="ctr">
                <a:defRPr/>
              </a:pPr>
              <a:r>
                <a:rPr lang="en-US" sz="1400" b="1" kern="0" dirty="0" smtClean="0">
                  <a:solidFill>
                    <a:srgbClr val="1F497D">
                      <a:lumMod val="50000"/>
                    </a:srgbClr>
                  </a:solidFill>
                  <a:latin typeface="Bookman Old Style"/>
                </a:rPr>
                <a:t>These amount forms an AP</a:t>
              </a:r>
              <a:endParaRPr lang="en-US" b="1" kern="0" dirty="0" smtClean="0">
                <a:solidFill>
                  <a:srgbClr val="1F497D">
                    <a:lumMod val="50000"/>
                  </a:srgbClr>
                </a:solidFill>
                <a:latin typeface="Bookman Old Style"/>
              </a:endParaRPr>
            </a:p>
          </p:txBody>
        </p:sp>
      </p:grpSp>
      <p:sp>
        <p:nvSpPr>
          <p:cNvPr id="79" name="TextBox 78"/>
          <p:cNvSpPr txBox="1"/>
          <p:nvPr/>
        </p:nvSpPr>
        <p:spPr>
          <a:xfrm>
            <a:off x="3884625" y="-1238250"/>
            <a:ext cx="5104997" cy="769441"/>
          </a:xfrm>
          <a:prstGeom prst="rect">
            <a:avLst/>
          </a:prstGeom>
          <a:solidFill>
            <a:srgbClr val="FF0000"/>
          </a:solidFill>
        </p:spPr>
        <p:txBody>
          <a:bodyPr wrap="square" rtlCol="0">
            <a:spAutoFit/>
          </a:bodyPr>
          <a:lstStyle/>
          <a:p>
            <a:r>
              <a:rPr lang="en-US" sz="4400" dirty="0" smtClean="0"/>
              <a:t>Additional example</a:t>
            </a:r>
            <a:endParaRPr lang="en-US" sz="4400" dirty="0"/>
          </a:p>
        </p:txBody>
      </p:sp>
    </p:spTree>
    <p:extLst>
      <p:ext uri="{BB962C8B-B14F-4D97-AF65-F5344CB8AC3E}">
        <p14:creationId xmlns:p14="http://schemas.microsoft.com/office/powerpoint/2010/main" val="118272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ox(out)">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10" presetClass="exit" presetSubtype="0" fill="hold" grpId="1"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10" presetClass="exit" presetSubtype="0" fill="hold" grpId="1" nodeType="withEffect">
                                  <p:stCondLst>
                                    <p:cond delay="0"/>
                                  </p:stCondLst>
                                  <p:childTnLst>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par>
                                <p:cTn id="54" presetID="10" presetClass="exit" presetSubtype="0" fill="hold" grpId="1"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left)">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par>
                                <p:cTn id="67" presetID="10" presetClass="exit" presetSubtype="0" fill="hold" grpId="1" nodeType="withEffect">
                                  <p:stCondLst>
                                    <p:cond delay="0"/>
                                  </p:stCondLst>
                                  <p:childTnLst>
                                    <p:animEffect transition="out" filter="fade">
                                      <p:cBhvr>
                                        <p:cTn id="68" dur="500"/>
                                        <p:tgtEl>
                                          <p:spTgt spid="20"/>
                                        </p:tgtEl>
                                      </p:cBhvr>
                                    </p:animEffect>
                                    <p:set>
                                      <p:cBhvr>
                                        <p:cTn id="69" dur="1" fill="hold">
                                          <p:stCondLst>
                                            <p:cond delay="499"/>
                                          </p:stCondLst>
                                        </p:cTn>
                                        <p:tgtEl>
                                          <p:spTgt spid="2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left)">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10" presetClass="exit" presetSubtype="0" fill="hold" grpId="1" nodeType="withEffect">
                                  <p:stCondLst>
                                    <p:cond delay="0"/>
                                  </p:stCondLst>
                                  <p:childTnLst>
                                    <p:animEffect transition="out" filter="fade">
                                      <p:cBhvr>
                                        <p:cTn id="81" dur="500"/>
                                        <p:tgtEl>
                                          <p:spTgt spid="24"/>
                                        </p:tgtEl>
                                      </p:cBhvr>
                                    </p:animEffect>
                                    <p:set>
                                      <p:cBhvr>
                                        <p:cTn id="82" dur="1" fill="hold">
                                          <p:stCondLst>
                                            <p:cond delay="499"/>
                                          </p:stCondLst>
                                        </p:cTn>
                                        <p:tgtEl>
                                          <p:spTgt spid="2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left)">
                                      <p:cBhvr>
                                        <p:cTn id="92" dur="500"/>
                                        <p:tgtEl>
                                          <p:spTgt spid="32"/>
                                        </p:tgtEl>
                                      </p:cBhvr>
                                    </p:animEffect>
                                  </p:childTnLst>
                                </p:cTn>
                              </p:par>
                              <p:par>
                                <p:cTn id="93" presetID="10" presetClass="exit" presetSubtype="0" fill="hold" grpId="1" nodeType="withEffect">
                                  <p:stCondLst>
                                    <p:cond delay="0"/>
                                  </p:stCondLst>
                                  <p:childTnLst>
                                    <p:animEffect transition="out" filter="fade">
                                      <p:cBhvr>
                                        <p:cTn id="94" dur="500"/>
                                        <p:tgtEl>
                                          <p:spTgt spid="28"/>
                                        </p:tgtEl>
                                      </p:cBhvr>
                                    </p:animEffect>
                                    <p:set>
                                      <p:cBhvr>
                                        <p:cTn id="95" dur="1" fill="hold">
                                          <p:stCondLst>
                                            <p:cond delay="499"/>
                                          </p:stCondLst>
                                        </p:cTn>
                                        <p:tgtEl>
                                          <p:spTgt spid="28"/>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7"/>
                                        </p:tgtEl>
                                      </p:cBhvr>
                                    </p:animEffect>
                                    <p:set>
                                      <p:cBhvr>
                                        <p:cTn id="98" dur="1" fill="hold">
                                          <p:stCondLst>
                                            <p:cond delay="499"/>
                                          </p:stCondLst>
                                        </p:cTn>
                                        <p:tgtEl>
                                          <p:spTgt spid="17"/>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ipe(left)">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wipe(left)">
                                      <p:cBhvr>
                                        <p:cTn id="108" dur="500"/>
                                        <p:tgtEl>
                                          <p:spTgt spid="36"/>
                                        </p:tgtEl>
                                      </p:cBhvr>
                                    </p:animEffect>
                                  </p:childTnLst>
                                </p:cTn>
                              </p:par>
                              <p:par>
                                <p:cTn id="109" presetID="10" presetClass="exit" presetSubtype="0" fill="hold" grpId="1" nodeType="withEffect">
                                  <p:stCondLst>
                                    <p:cond delay="0"/>
                                  </p:stCondLst>
                                  <p:childTnLst>
                                    <p:animEffect transition="out" filter="fade">
                                      <p:cBhvr>
                                        <p:cTn id="110" dur="500"/>
                                        <p:tgtEl>
                                          <p:spTgt spid="32"/>
                                        </p:tgtEl>
                                      </p:cBhvr>
                                    </p:animEffect>
                                    <p:set>
                                      <p:cBhvr>
                                        <p:cTn id="111" dur="1" fill="hold">
                                          <p:stCondLst>
                                            <p:cond delay="499"/>
                                          </p:stCondLst>
                                        </p:cTn>
                                        <p:tgtEl>
                                          <p:spTgt spid="32"/>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wipe(left)">
                                      <p:cBhvr>
                                        <p:cTn id="116" dur="500"/>
                                        <p:tgtEl>
                                          <p:spTgt spid="4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wipe(left)">
                                      <p:cBhvr>
                                        <p:cTn id="121" dur="500"/>
                                        <p:tgtEl>
                                          <p:spTgt spid="48"/>
                                        </p:tgtEl>
                                      </p:cBhvr>
                                    </p:animEffect>
                                  </p:childTnLst>
                                </p:cTn>
                              </p:par>
                              <p:par>
                                <p:cTn id="122" presetID="10" presetClass="exit" presetSubtype="0" fill="hold" nodeType="withEffect">
                                  <p:stCondLst>
                                    <p:cond delay="0"/>
                                  </p:stCondLst>
                                  <p:childTnLst>
                                    <p:animEffect transition="out" filter="fade">
                                      <p:cBhvr>
                                        <p:cTn id="123" dur="500"/>
                                        <p:tgtEl>
                                          <p:spTgt spid="33"/>
                                        </p:tgtEl>
                                      </p:cBhvr>
                                    </p:animEffect>
                                    <p:set>
                                      <p:cBhvr>
                                        <p:cTn id="124" dur="1" fill="hold">
                                          <p:stCondLst>
                                            <p:cond delay="499"/>
                                          </p:stCondLst>
                                        </p:cTn>
                                        <p:tgtEl>
                                          <p:spTgt spid="33"/>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36"/>
                                        </p:tgtEl>
                                      </p:cBhvr>
                                    </p:animEffect>
                                    <p:set>
                                      <p:cBhvr>
                                        <p:cTn id="127" dur="1" fill="hold">
                                          <p:stCondLst>
                                            <p:cond delay="499"/>
                                          </p:stCondLst>
                                        </p:cTn>
                                        <p:tgtEl>
                                          <p:spTgt spid="36"/>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wipe(left)">
                                      <p:cBhvr>
                                        <p:cTn id="132" dur="500"/>
                                        <p:tgtEl>
                                          <p:spTgt spid="51"/>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wipe(left)">
                                      <p:cBhvr>
                                        <p:cTn id="137" dur="500"/>
                                        <p:tgtEl>
                                          <p:spTgt spid="54"/>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55"/>
                                        </p:tgtEl>
                                        <p:attrNameLst>
                                          <p:attrName>style.visibility</p:attrName>
                                        </p:attrNameLst>
                                      </p:cBhvr>
                                      <p:to>
                                        <p:strVal val="visible"/>
                                      </p:to>
                                    </p:set>
                                    <p:animEffect transition="in" filter="wipe(left)">
                                      <p:cBhvr>
                                        <p:cTn id="140" dur="500"/>
                                        <p:tgtEl>
                                          <p:spTgt spid="55"/>
                                        </p:tgtEl>
                                      </p:cBhvr>
                                    </p:animEffect>
                                  </p:childTnLst>
                                </p:cTn>
                              </p:par>
                            </p:childTnLst>
                          </p:cTn>
                        </p:par>
                      </p:childTnLst>
                    </p:cTn>
                  </p:par>
                  <p:par>
                    <p:cTn id="141" fill="hold">
                      <p:stCondLst>
                        <p:cond delay="indefinite"/>
                      </p:stCondLst>
                      <p:childTnLst>
                        <p:par>
                          <p:cTn id="142" fill="hold">
                            <p:stCondLst>
                              <p:cond delay="0"/>
                            </p:stCondLst>
                            <p:childTnLst>
                              <p:par>
                                <p:cTn id="143" presetID="26" presetClass="emph" presetSubtype="0" repeatCount="5000" fill="hold" nodeType="clickEffect">
                                  <p:stCondLst>
                                    <p:cond delay="0"/>
                                  </p:stCondLst>
                                  <p:childTnLst>
                                    <p:animEffect transition="out" filter="fade">
                                      <p:cBhvr>
                                        <p:cTn id="144" dur="500" tmFilter="0, 0; .2, .5; .8, .5; 1, 0"/>
                                        <p:tgtEl>
                                          <p:spTgt spid="13"/>
                                        </p:tgtEl>
                                      </p:cBhvr>
                                    </p:animEffect>
                                    <p:animScale>
                                      <p:cBhvr>
                                        <p:cTn id="145" dur="250" autoRev="1" fill="hold"/>
                                        <p:tgtEl>
                                          <p:spTgt spid="13"/>
                                        </p:tgtEl>
                                      </p:cBhvr>
                                      <p:by x="105000" y="105000"/>
                                    </p:animScale>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56"/>
                                        </p:tgtEl>
                                        <p:attrNameLst>
                                          <p:attrName>style.visibility</p:attrName>
                                        </p:attrNameLst>
                                      </p:cBhvr>
                                      <p:to>
                                        <p:strVal val="visible"/>
                                      </p:to>
                                    </p:set>
                                    <p:animEffect transition="in" filter="wipe(left)">
                                      <p:cBhvr>
                                        <p:cTn id="150" dur="500"/>
                                        <p:tgtEl>
                                          <p:spTgt spid="56"/>
                                        </p:tgtEl>
                                      </p:cBhvr>
                                    </p:animEffect>
                                  </p:childTnLst>
                                </p:cTn>
                              </p:par>
                              <p:par>
                                <p:cTn id="151" presetID="22" presetClass="entr" presetSubtype="8" fill="hold" grpId="0" nodeType="withEffect">
                                  <p:stCondLst>
                                    <p:cond delay="0"/>
                                  </p:stCondLst>
                                  <p:childTnLst>
                                    <p:set>
                                      <p:cBhvr>
                                        <p:cTn id="152" dur="1" fill="hold">
                                          <p:stCondLst>
                                            <p:cond delay="0"/>
                                          </p:stCondLst>
                                        </p:cTn>
                                        <p:tgtEl>
                                          <p:spTgt spid="57"/>
                                        </p:tgtEl>
                                        <p:attrNameLst>
                                          <p:attrName>style.visibility</p:attrName>
                                        </p:attrNameLst>
                                      </p:cBhvr>
                                      <p:to>
                                        <p:strVal val="visible"/>
                                      </p:to>
                                    </p:set>
                                    <p:animEffect transition="in" filter="wipe(left)">
                                      <p:cBhvr>
                                        <p:cTn id="153" dur="500"/>
                                        <p:tgtEl>
                                          <p:spTgt spid="57"/>
                                        </p:tgtEl>
                                      </p:cBhvr>
                                    </p:animEffect>
                                  </p:childTnLst>
                                </p:cTn>
                              </p:par>
                              <p:par>
                                <p:cTn id="154" presetID="22" presetClass="entr" presetSubtype="8" fill="hold" grpId="0" nodeType="withEffect">
                                  <p:stCondLst>
                                    <p:cond delay="0"/>
                                  </p:stCondLst>
                                  <p:childTnLst>
                                    <p:set>
                                      <p:cBhvr>
                                        <p:cTn id="155" dur="1" fill="hold">
                                          <p:stCondLst>
                                            <p:cond delay="0"/>
                                          </p:stCondLst>
                                        </p:cTn>
                                        <p:tgtEl>
                                          <p:spTgt spid="58"/>
                                        </p:tgtEl>
                                        <p:attrNameLst>
                                          <p:attrName>style.visibility</p:attrName>
                                        </p:attrNameLst>
                                      </p:cBhvr>
                                      <p:to>
                                        <p:strVal val="visible"/>
                                      </p:to>
                                    </p:set>
                                    <p:animEffect transition="in" filter="wipe(left)">
                                      <p:cBhvr>
                                        <p:cTn id="156" dur="500"/>
                                        <p:tgtEl>
                                          <p:spTgt spid="5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wipe(left)">
                                      <p:cBhvr>
                                        <p:cTn id="161" dur="500"/>
                                        <p:tgtEl>
                                          <p:spTgt spid="62"/>
                                        </p:tgtEl>
                                      </p:cBhvr>
                                    </p:animEffect>
                                  </p:childTnLst>
                                </p:cTn>
                              </p:par>
                              <p:par>
                                <p:cTn id="162" presetID="10" presetClass="exit" presetSubtype="0" fill="hold" grpId="1" nodeType="withEffect">
                                  <p:stCondLst>
                                    <p:cond delay="0"/>
                                  </p:stCondLst>
                                  <p:childTnLst>
                                    <p:animEffect transition="out" filter="fade">
                                      <p:cBhvr>
                                        <p:cTn id="163" dur="500"/>
                                        <p:tgtEl>
                                          <p:spTgt spid="54"/>
                                        </p:tgtEl>
                                      </p:cBhvr>
                                    </p:animEffect>
                                    <p:set>
                                      <p:cBhvr>
                                        <p:cTn id="164" dur="1" fill="hold">
                                          <p:stCondLst>
                                            <p:cond delay="499"/>
                                          </p:stCondLst>
                                        </p:cTn>
                                        <p:tgtEl>
                                          <p:spTgt spid="54"/>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55"/>
                                        </p:tgtEl>
                                      </p:cBhvr>
                                    </p:animEffect>
                                    <p:set>
                                      <p:cBhvr>
                                        <p:cTn id="167" dur="1" fill="hold">
                                          <p:stCondLst>
                                            <p:cond delay="499"/>
                                          </p:stCondLst>
                                        </p:cTn>
                                        <p:tgtEl>
                                          <p:spTgt spid="55"/>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51"/>
                                        </p:tgtEl>
                                      </p:cBhvr>
                                    </p:animEffect>
                                    <p:set>
                                      <p:cBhvr>
                                        <p:cTn id="170" dur="1" fill="hold">
                                          <p:stCondLst>
                                            <p:cond delay="499"/>
                                          </p:stCondLst>
                                        </p:cTn>
                                        <p:tgtEl>
                                          <p:spTgt spid="51"/>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nodeType="clickEffect">
                                  <p:stCondLst>
                                    <p:cond delay="0"/>
                                  </p:stCondLst>
                                  <p:childTnLst>
                                    <p:set>
                                      <p:cBhvr>
                                        <p:cTn id="174" dur="1" fill="hold">
                                          <p:stCondLst>
                                            <p:cond delay="0"/>
                                          </p:stCondLst>
                                        </p:cTn>
                                        <p:tgtEl>
                                          <p:spTgt spid="65"/>
                                        </p:tgtEl>
                                        <p:attrNameLst>
                                          <p:attrName>style.visibility</p:attrName>
                                        </p:attrNameLst>
                                      </p:cBhvr>
                                      <p:to>
                                        <p:strVal val="visible"/>
                                      </p:to>
                                    </p:set>
                                    <p:animEffect transition="in" filter="wipe(left)">
                                      <p:cBhvr>
                                        <p:cTn id="175" dur="500"/>
                                        <p:tgtEl>
                                          <p:spTgt spid="65"/>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nodeType="clickEffect">
                                  <p:stCondLst>
                                    <p:cond delay="0"/>
                                  </p:stCondLst>
                                  <p:childTnLst>
                                    <p:set>
                                      <p:cBhvr>
                                        <p:cTn id="179" dur="1" fill="hold">
                                          <p:stCondLst>
                                            <p:cond delay="0"/>
                                          </p:stCondLst>
                                        </p:cTn>
                                        <p:tgtEl>
                                          <p:spTgt spid="68"/>
                                        </p:tgtEl>
                                        <p:attrNameLst>
                                          <p:attrName>style.visibility</p:attrName>
                                        </p:attrNameLst>
                                      </p:cBhvr>
                                      <p:to>
                                        <p:strVal val="visible"/>
                                      </p:to>
                                    </p:set>
                                    <p:animEffect transition="in" filter="wipe(left)">
                                      <p:cBhvr>
                                        <p:cTn id="180" dur="500"/>
                                        <p:tgtEl>
                                          <p:spTgt spid="68"/>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wipe(left)">
                                      <p:cBhvr>
                                        <p:cTn id="185" dur="500"/>
                                        <p:tgtEl>
                                          <p:spTgt spid="76"/>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71"/>
                                        </p:tgtEl>
                                        <p:attrNameLst>
                                          <p:attrName>style.visibility</p:attrName>
                                        </p:attrNameLst>
                                      </p:cBhvr>
                                      <p:to>
                                        <p:strVal val="visible"/>
                                      </p:to>
                                    </p:set>
                                    <p:animEffect transition="in" filter="wipe(left)">
                                      <p:cBhvr>
                                        <p:cTn id="190" dur="1000"/>
                                        <p:tgtEl>
                                          <p:spTgt spid="71"/>
                                        </p:tgtEl>
                                      </p:cBhvr>
                                    </p:animEffect>
                                  </p:childTnLst>
                                </p:cTn>
                              </p:par>
                              <p:par>
                                <p:cTn id="191" presetID="10" presetClass="exit" presetSubtype="0" fill="hold" nodeType="withEffect">
                                  <p:stCondLst>
                                    <p:cond delay="0"/>
                                  </p:stCondLst>
                                  <p:childTnLst>
                                    <p:animEffect transition="out" filter="fade">
                                      <p:cBhvr>
                                        <p:cTn id="192" dur="500"/>
                                        <p:tgtEl>
                                          <p:spTgt spid="76"/>
                                        </p:tgtEl>
                                      </p:cBhvr>
                                    </p:animEffect>
                                    <p:set>
                                      <p:cBhvr>
                                        <p:cTn id="193" dur="1" fill="hold">
                                          <p:stCondLst>
                                            <p:cond delay="499"/>
                                          </p:stCondLst>
                                        </p:cTn>
                                        <p:tgtEl>
                                          <p:spTgt spid="76"/>
                                        </p:tgtEl>
                                        <p:attrNameLst>
                                          <p:attrName>style.visibility</p:attrName>
                                        </p:attrNameLst>
                                      </p:cBhvr>
                                      <p:to>
                                        <p:strVal val="hidden"/>
                                      </p:to>
                                    </p:set>
                                  </p:childTnLst>
                                </p:cTn>
                              </p:par>
                              <p:par>
                                <p:cTn id="194" presetID="10" presetClass="exit" presetSubtype="0" fill="hold" nodeType="withEffect">
                                  <p:stCondLst>
                                    <p:cond delay="0"/>
                                  </p:stCondLst>
                                  <p:childTnLst>
                                    <p:animEffect transition="out" filter="fade">
                                      <p:cBhvr>
                                        <p:cTn id="195" dur="500"/>
                                        <p:tgtEl>
                                          <p:spTgt spid="21"/>
                                        </p:tgtEl>
                                      </p:cBhvr>
                                    </p:animEffect>
                                    <p:set>
                                      <p:cBhvr>
                                        <p:cTn id="196" dur="1" fill="hold">
                                          <p:stCondLst>
                                            <p:cond delay="499"/>
                                          </p:stCondLst>
                                        </p:cTn>
                                        <p:tgtEl>
                                          <p:spTgt spid="21"/>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25"/>
                                        </p:tgtEl>
                                      </p:cBhvr>
                                    </p:animEffect>
                                    <p:set>
                                      <p:cBhvr>
                                        <p:cTn id="199" dur="1" fill="hold">
                                          <p:stCondLst>
                                            <p:cond delay="499"/>
                                          </p:stCondLst>
                                        </p:cTn>
                                        <p:tgtEl>
                                          <p:spTgt spid="25"/>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29"/>
                                        </p:tgtEl>
                                      </p:cBhvr>
                                    </p:animEffect>
                                    <p:set>
                                      <p:cBhvr>
                                        <p:cTn id="202" dur="1" fill="hold">
                                          <p:stCondLst>
                                            <p:cond delay="499"/>
                                          </p:stCondLst>
                                        </p:cTn>
                                        <p:tgtEl>
                                          <p:spTgt spid="29"/>
                                        </p:tgtEl>
                                        <p:attrNameLst>
                                          <p:attrName>style.visibility</p:attrName>
                                        </p:attrNameLst>
                                      </p:cBhvr>
                                      <p:to>
                                        <p:strVal val="hidden"/>
                                      </p:to>
                                    </p:set>
                                  </p:childTnLst>
                                </p:cTn>
                              </p:par>
                              <p:par>
                                <p:cTn id="203" presetID="10" presetClass="exit" presetSubtype="0" fill="hold" nodeType="withEffect">
                                  <p:stCondLst>
                                    <p:cond delay="0"/>
                                  </p:stCondLst>
                                  <p:childTnLst>
                                    <p:animEffect transition="out" filter="fade">
                                      <p:cBhvr>
                                        <p:cTn id="204" dur="500"/>
                                        <p:tgtEl>
                                          <p:spTgt spid="5"/>
                                        </p:tgtEl>
                                      </p:cBhvr>
                                    </p:animEffect>
                                    <p:set>
                                      <p:cBhvr>
                                        <p:cTn id="205" dur="1" fill="hold">
                                          <p:stCondLst>
                                            <p:cond delay="499"/>
                                          </p:stCondLst>
                                        </p:cTn>
                                        <p:tgtEl>
                                          <p:spTgt spid="5"/>
                                        </p:tgtEl>
                                        <p:attrNameLst>
                                          <p:attrName>style.visibility</p:attrName>
                                        </p:attrNameLst>
                                      </p:cBhvr>
                                      <p:to>
                                        <p:strVal val="hidden"/>
                                      </p:to>
                                    </p:set>
                                  </p:childTnLst>
                                </p:cTn>
                              </p:par>
                              <p:par>
                                <p:cTn id="206" presetID="10" presetClass="exit" presetSubtype="0" fill="hold" nodeType="withEffect">
                                  <p:stCondLst>
                                    <p:cond delay="0"/>
                                  </p:stCondLst>
                                  <p:childTnLst>
                                    <p:animEffect transition="out" filter="fade">
                                      <p:cBhvr>
                                        <p:cTn id="207" dur="500"/>
                                        <p:tgtEl>
                                          <p:spTgt spid="13"/>
                                        </p:tgtEl>
                                      </p:cBhvr>
                                    </p:animEffect>
                                    <p:set>
                                      <p:cBhvr>
                                        <p:cTn id="208" dur="1" fill="hold">
                                          <p:stCondLst>
                                            <p:cond delay="499"/>
                                          </p:stCondLst>
                                        </p:cTn>
                                        <p:tgtEl>
                                          <p:spTgt spid="13"/>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72"/>
                                        </p:tgtEl>
                                        <p:attrNameLst>
                                          <p:attrName>style.visibility</p:attrName>
                                        </p:attrNameLst>
                                      </p:cBhvr>
                                      <p:to>
                                        <p:strVal val="visible"/>
                                      </p:to>
                                    </p:set>
                                    <p:animEffect transition="in" filter="wipe(left)">
                                      <p:cBhvr>
                                        <p:cTn id="213" dur="1000"/>
                                        <p:tgtEl>
                                          <p:spTgt spid="72"/>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73"/>
                                        </p:tgtEl>
                                        <p:attrNameLst>
                                          <p:attrName>style.visibility</p:attrName>
                                        </p:attrNameLst>
                                      </p:cBhvr>
                                      <p:to>
                                        <p:strVal val="visible"/>
                                      </p:to>
                                    </p:set>
                                    <p:animEffect transition="in" filter="wipe(left)">
                                      <p:cBhvr>
                                        <p:cTn id="218" dur="1000"/>
                                        <p:tgtEl>
                                          <p:spTgt spid="73"/>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74"/>
                                        </p:tgtEl>
                                        <p:attrNameLst>
                                          <p:attrName>style.visibility</p:attrName>
                                        </p:attrNameLst>
                                      </p:cBhvr>
                                      <p:to>
                                        <p:strVal val="visible"/>
                                      </p:to>
                                    </p:set>
                                    <p:animEffect transition="in" filter="wipe(left)">
                                      <p:cBhvr>
                                        <p:cTn id="223" dur="1000"/>
                                        <p:tgtEl>
                                          <p:spTgt spid="74"/>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75"/>
                                        </p:tgtEl>
                                        <p:attrNameLst>
                                          <p:attrName>style.visibility</p:attrName>
                                        </p:attrNameLst>
                                      </p:cBhvr>
                                      <p:to>
                                        <p:strVal val="visible"/>
                                      </p:to>
                                    </p:set>
                                    <p:animEffect transition="in" filter="wipe(left)">
                                      <p:cBhvr>
                                        <p:cTn id="228" dur="1000"/>
                                        <p:tgtEl>
                                          <p:spTgt spid="75"/>
                                        </p:tgtEl>
                                      </p:cBhvr>
                                    </p:animEffect>
                                  </p:childTnLst>
                                </p:cTn>
                              </p:par>
                              <p:par>
                                <p:cTn id="229" presetID="10" presetClass="exit" presetSubtype="0" fill="hold" nodeType="withEffect">
                                  <p:stCondLst>
                                    <p:cond delay="0"/>
                                  </p:stCondLst>
                                  <p:childTnLst>
                                    <p:animEffect transition="out" filter="fade">
                                      <p:cBhvr>
                                        <p:cTn id="230" dur="500"/>
                                        <p:tgtEl>
                                          <p:spTgt spid="62"/>
                                        </p:tgtEl>
                                      </p:cBhvr>
                                    </p:animEffect>
                                    <p:set>
                                      <p:cBhvr>
                                        <p:cTn id="231" dur="1" fill="hold">
                                          <p:stCondLst>
                                            <p:cond delay="499"/>
                                          </p:stCondLst>
                                        </p:cTn>
                                        <p:tgtEl>
                                          <p:spTgt spid="62"/>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65"/>
                                        </p:tgtEl>
                                      </p:cBhvr>
                                    </p:animEffect>
                                    <p:set>
                                      <p:cBhvr>
                                        <p:cTn id="234" dur="1" fill="hold">
                                          <p:stCondLst>
                                            <p:cond delay="499"/>
                                          </p:stCondLst>
                                        </p:cTn>
                                        <p:tgtEl>
                                          <p:spTgt spid="65"/>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68"/>
                                        </p:tgtEl>
                                      </p:cBhvr>
                                    </p:animEffect>
                                    <p:set>
                                      <p:cBhvr>
                                        <p:cTn id="237"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5" grpId="0" animBg="1"/>
      <p:bldP spid="55" grpId="1" animBg="1"/>
      <p:bldP spid="32" grpId="0" animBg="1"/>
      <p:bldP spid="32" grpId="1" animBg="1"/>
      <p:bldP spid="28" grpId="0" animBg="1"/>
      <p:bldP spid="28" grpId="1" animBg="1"/>
      <p:bldP spid="24" grpId="0" animBg="1"/>
      <p:bldP spid="24" grpId="1" animBg="1"/>
      <p:bldP spid="20" grpId="0" animBg="1"/>
      <p:bldP spid="20" grpId="1" animBg="1"/>
      <p:bldP spid="16" grpId="0" animBg="1"/>
      <p:bldP spid="16" grpId="1" animBg="1"/>
      <p:bldP spid="12" grpId="0" animBg="1"/>
      <p:bldP spid="12" grpId="1" animBg="1"/>
      <p:bldP spid="11" grpId="0" animBg="1"/>
      <p:bldP spid="11" grpId="1" animBg="1"/>
      <p:bldP spid="2" grpId="0" bldLvl="2"/>
      <p:bldP spid="3" grpId="0"/>
      <p:bldP spid="56" grpId="0"/>
      <p:bldP spid="57" grpId="0"/>
      <p:bldP spid="58" grpId="0"/>
      <p:bldP spid="71" grpId="0"/>
      <p:bldP spid="72" grpId="0"/>
      <p:bldP spid="73" grpId="0"/>
      <p:bldP spid="74" grpId="0"/>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4029223" y="1971585"/>
            <a:ext cx="1553630"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prstClr val="black"/>
                </a:solidFill>
              </a:rPr>
              <a:t>No. </a:t>
            </a:r>
            <a:r>
              <a:rPr lang="en-US" sz="7200" b="1" dirty="0" smtClean="0">
                <a:solidFill>
                  <a:prstClr val="black"/>
                </a:solidFill>
              </a:rPr>
              <a:t>58</a:t>
            </a:r>
            <a:endParaRPr lang="en-US" sz="2000" b="1" dirty="0">
              <a:solidFill>
                <a:prstClr val="black"/>
              </a:solidFill>
            </a:endParaRPr>
          </a:p>
        </p:txBody>
      </p:sp>
    </p:spTree>
    <p:extLst>
      <p:ext uri="{BB962C8B-B14F-4D97-AF65-F5344CB8AC3E}">
        <p14:creationId xmlns:p14="http://schemas.microsoft.com/office/powerpoint/2010/main" val="3055559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2873839" y="2727143"/>
            <a:ext cx="176645" cy="237528"/>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49" name="Rounded Rectangle 48"/>
          <p:cNvSpPr/>
          <p:nvPr/>
        </p:nvSpPr>
        <p:spPr>
          <a:xfrm>
            <a:off x="3612320" y="2120530"/>
            <a:ext cx="719994" cy="256816"/>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46" name="Rounded Rectangle 45"/>
          <p:cNvSpPr/>
          <p:nvPr/>
        </p:nvSpPr>
        <p:spPr>
          <a:xfrm>
            <a:off x="1862226" y="2752595"/>
            <a:ext cx="176645" cy="204595"/>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47" name="Rounded Rectangle 46"/>
          <p:cNvSpPr/>
          <p:nvPr/>
        </p:nvSpPr>
        <p:spPr>
          <a:xfrm>
            <a:off x="3893215" y="1843836"/>
            <a:ext cx="698819" cy="256816"/>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44" name="Rounded Rectangle 43"/>
          <p:cNvSpPr/>
          <p:nvPr/>
        </p:nvSpPr>
        <p:spPr>
          <a:xfrm>
            <a:off x="1464227" y="2607542"/>
            <a:ext cx="240470" cy="244725"/>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45" name="Rounded Rectangle 44"/>
          <p:cNvSpPr/>
          <p:nvPr/>
        </p:nvSpPr>
        <p:spPr>
          <a:xfrm>
            <a:off x="1013867" y="3307755"/>
            <a:ext cx="199048" cy="192737"/>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 name="TextBox 1"/>
          <p:cNvSpPr txBox="1"/>
          <p:nvPr/>
        </p:nvSpPr>
        <p:spPr>
          <a:xfrm>
            <a:off x="481595" y="440258"/>
            <a:ext cx="7595605" cy="954107"/>
          </a:xfrm>
          <a:prstGeom prst="rect">
            <a:avLst/>
          </a:prstGeom>
          <a:noFill/>
          <a:ln w="9525" cap="flat" cmpd="sng" algn="ctr">
            <a:noFill/>
            <a:prstDash val="solid"/>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defRPr/>
            </a:pPr>
            <a:r>
              <a:rPr lang="en-US" sz="1400" b="1" kern="0" dirty="0" smtClean="0">
                <a:solidFill>
                  <a:srgbClr val="0000FF"/>
                </a:solidFill>
                <a:latin typeface="Bookman Old Style" pitchFamily="18" charset="0"/>
                <a:cs typeface="Calibri" pitchFamily="34" charset="0"/>
              </a:rPr>
              <a:t>Q.4] A piece of equipment cost a certain factory Rs.6,00,000. </a:t>
            </a:r>
          </a:p>
          <a:p>
            <a:pPr>
              <a:defRPr/>
            </a:pPr>
            <a:r>
              <a:rPr lang="en-US" sz="1400" b="1" kern="0" dirty="0" smtClean="0">
                <a:solidFill>
                  <a:srgbClr val="0000FF"/>
                </a:solidFill>
                <a:latin typeface="Bookman Old Style" pitchFamily="18" charset="0"/>
                <a:cs typeface="Calibri" pitchFamily="34" charset="0"/>
              </a:rPr>
              <a:t>If it depreciates in value, 15% the first, 13.5% the next year, 12% the third year, and so on. What will be its value at the end of 10 years, all percentage applying to the original cost? </a:t>
            </a:r>
            <a:endParaRPr lang="en-US" sz="1400" b="1" i="1" kern="0" dirty="0">
              <a:solidFill>
                <a:srgbClr val="0000FF"/>
              </a:solidFill>
              <a:latin typeface="Bookman Old Style" pitchFamily="18" charset="0"/>
              <a:cs typeface="Calibri" pitchFamily="34" charset="0"/>
            </a:endParaRPr>
          </a:p>
        </p:txBody>
      </p:sp>
      <p:sp>
        <p:nvSpPr>
          <p:cNvPr id="3" name="TextBox 2"/>
          <p:cNvSpPr txBox="1"/>
          <p:nvPr/>
        </p:nvSpPr>
        <p:spPr>
          <a:xfrm>
            <a:off x="457662" y="1316933"/>
            <a:ext cx="561372"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Sol:</a:t>
            </a:r>
            <a:endParaRPr lang="en-US" sz="1500" b="1" kern="0" dirty="0">
              <a:solidFill>
                <a:sysClr val="windowText" lastClr="000000"/>
              </a:solidFill>
              <a:latin typeface="Bookman Old Style" pitchFamily="18" charset="0"/>
              <a:cs typeface="Calibri" pitchFamily="34" charset="0"/>
            </a:endParaRPr>
          </a:p>
        </p:txBody>
      </p:sp>
      <p:sp>
        <p:nvSpPr>
          <p:cNvPr id="7" name="TextBox 6"/>
          <p:cNvSpPr txBox="1"/>
          <p:nvPr/>
        </p:nvSpPr>
        <p:spPr>
          <a:xfrm>
            <a:off x="877098" y="1296228"/>
            <a:ext cx="4477508" cy="584775"/>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The amount of depreciation for successive </a:t>
            </a:r>
          </a:p>
          <a:p>
            <a:pPr>
              <a:defRPr/>
            </a:pPr>
            <a:r>
              <a:rPr lang="en-US" sz="1600" kern="0" dirty="0" smtClean="0">
                <a:solidFill>
                  <a:sysClr val="windowText" lastClr="000000"/>
                </a:solidFill>
                <a:latin typeface="Bookman Old Style" pitchFamily="18" charset="0"/>
                <a:cs typeface="Calibri" pitchFamily="34" charset="0"/>
              </a:rPr>
              <a:t>years are:</a:t>
            </a:r>
            <a:endParaRPr lang="en-US" sz="1600" kern="0" baseline="-25000" dirty="0">
              <a:solidFill>
                <a:sysClr val="windowText" lastClr="000000"/>
              </a:solidFill>
              <a:latin typeface="Bookman Old Style" pitchFamily="18" charset="0"/>
              <a:cs typeface="Calibri" pitchFamily="34" charset="0"/>
            </a:endParaRPr>
          </a:p>
        </p:txBody>
      </p:sp>
      <p:sp>
        <p:nvSpPr>
          <p:cNvPr id="8" name="TextBox 7"/>
          <p:cNvSpPr txBox="1"/>
          <p:nvPr/>
        </p:nvSpPr>
        <p:spPr>
          <a:xfrm>
            <a:off x="1911774" y="1551677"/>
            <a:ext cx="883575"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90000,</a:t>
            </a:r>
            <a:endParaRPr lang="en-US" sz="1600" kern="0" baseline="-25000" dirty="0">
              <a:solidFill>
                <a:sysClr val="windowText" lastClr="000000"/>
              </a:solidFill>
              <a:latin typeface="Bookman Old Style" pitchFamily="18" charset="0"/>
              <a:cs typeface="Calibri" pitchFamily="34" charset="0"/>
            </a:endParaRPr>
          </a:p>
        </p:txBody>
      </p:sp>
      <p:sp>
        <p:nvSpPr>
          <p:cNvPr id="9" name="TextBox 8"/>
          <p:cNvSpPr txBox="1"/>
          <p:nvPr/>
        </p:nvSpPr>
        <p:spPr>
          <a:xfrm>
            <a:off x="2712603" y="1551677"/>
            <a:ext cx="883575"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81000,</a:t>
            </a:r>
            <a:endParaRPr lang="en-US" sz="1600" kern="0" baseline="-25000" dirty="0">
              <a:solidFill>
                <a:sysClr val="windowText" lastClr="000000"/>
              </a:solidFill>
              <a:latin typeface="Bookman Old Style" pitchFamily="18" charset="0"/>
              <a:cs typeface="Calibri" pitchFamily="34" charset="0"/>
            </a:endParaRPr>
          </a:p>
        </p:txBody>
      </p:sp>
      <p:sp>
        <p:nvSpPr>
          <p:cNvPr id="10" name="TextBox 9"/>
          <p:cNvSpPr txBox="1"/>
          <p:nvPr/>
        </p:nvSpPr>
        <p:spPr>
          <a:xfrm>
            <a:off x="3485423" y="1551677"/>
            <a:ext cx="883575"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72000,</a:t>
            </a:r>
            <a:endParaRPr lang="en-US" sz="1600" kern="0" baseline="-25000" dirty="0">
              <a:solidFill>
                <a:sysClr val="windowText" lastClr="000000"/>
              </a:solidFill>
              <a:latin typeface="Bookman Old Style" pitchFamily="18" charset="0"/>
              <a:cs typeface="Calibri" pitchFamily="34" charset="0"/>
            </a:endParaRPr>
          </a:p>
        </p:txBody>
      </p:sp>
      <p:sp>
        <p:nvSpPr>
          <p:cNvPr id="11" name="TextBox 10"/>
          <p:cNvSpPr txBox="1"/>
          <p:nvPr/>
        </p:nvSpPr>
        <p:spPr>
          <a:xfrm>
            <a:off x="4245277" y="1551677"/>
            <a:ext cx="389850"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sp>
        <p:nvSpPr>
          <p:cNvPr id="12" name="TextBox 11"/>
          <p:cNvSpPr txBox="1"/>
          <p:nvPr/>
        </p:nvSpPr>
        <p:spPr>
          <a:xfrm>
            <a:off x="882641" y="1808917"/>
            <a:ext cx="2271750"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Which forms an A.P.</a:t>
            </a:r>
            <a:endParaRPr lang="en-US" sz="1600" kern="0" dirty="0">
              <a:solidFill>
                <a:sysClr val="windowText" lastClr="000000"/>
              </a:solidFill>
              <a:latin typeface="Bookman Old Style" pitchFamily="18" charset="0"/>
              <a:cs typeface="Calibri" pitchFamily="34" charset="0"/>
            </a:endParaRPr>
          </a:p>
        </p:txBody>
      </p:sp>
      <p:sp>
        <p:nvSpPr>
          <p:cNvPr id="13" name="TextBox 12"/>
          <p:cNvSpPr txBox="1"/>
          <p:nvPr/>
        </p:nvSpPr>
        <p:spPr>
          <a:xfrm>
            <a:off x="2990850" y="1814096"/>
            <a:ext cx="1733550"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with a = 90000</a:t>
            </a:r>
            <a:endParaRPr lang="en-US" sz="1600" kern="0" dirty="0">
              <a:solidFill>
                <a:sysClr val="windowText" lastClr="000000"/>
              </a:solidFill>
              <a:latin typeface="Bookman Old Style" pitchFamily="18" charset="0"/>
              <a:cs typeface="Calibri" pitchFamily="34" charset="0"/>
            </a:endParaRPr>
          </a:p>
        </p:txBody>
      </p:sp>
      <p:sp>
        <p:nvSpPr>
          <p:cNvPr id="14" name="TextBox 13"/>
          <p:cNvSpPr txBox="1"/>
          <p:nvPr/>
        </p:nvSpPr>
        <p:spPr>
          <a:xfrm>
            <a:off x="911216" y="2080774"/>
            <a:ext cx="1079142"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and  d = </a:t>
            </a:r>
            <a:endParaRPr lang="en-US" sz="1600" kern="0" baseline="-25000" dirty="0">
              <a:solidFill>
                <a:sysClr val="windowText" lastClr="000000"/>
              </a:solidFill>
              <a:latin typeface="Bookman Old Style" pitchFamily="18" charset="0"/>
              <a:cs typeface="Calibri" pitchFamily="34" charset="0"/>
            </a:endParaRPr>
          </a:p>
        </p:txBody>
      </p:sp>
      <p:sp>
        <p:nvSpPr>
          <p:cNvPr id="15" name="TextBox 14"/>
          <p:cNvSpPr txBox="1"/>
          <p:nvPr/>
        </p:nvSpPr>
        <p:spPr>
          <a:xfrm>
            <a:off x="1820479" y="2080774"/>
            <a:ext cx="1750800"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81000 – 90000 </a:t>
            </a:r>
            <a:endParaRPr lang="en-US" sz="1600" kern="0" baseline="-25000" dirty="0">
              <a:solidFill>
                <a:sysClr val="windowText" lastClr="000000"/>
              </a:solidFill>
              <a:latin typeface="Bookman Old Style" pitchFamily="18" charset="0"/>
              <a:cs typeface="Calibri" pitchFamily="34" charset="0"/>
            </a:endParaRPr>
          </a:p>
        </p:txBody>
      </p:sp>
      <p:sp>
        <p:nvSpPr>
          <p:cNvPr id="16" name="TextBox 15"/>
          <p:cNvSpPr txBox="1"/>
          <p:nvPr/>
        </p:nvSpPr>
        <p:spPr>
          <a:xfrm>
            <a:off x="3388342" y="2080774"/>
            <a:ext cx="1048685"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a:t>
            </a:r>
            <a:r>
              <a:rPr lang="en-US" sz="1600" kern="0" dirty="0">
                <a:solidFill>
                  <a:sysClr val="windowText" lastClr="000000"/>
                </a:solidFill>
                <a:latin typeface="Bookman Old Style" pitchFamily="18" charset="0"/>
                <a:cs typeface="Calibri" pitchFamily="34" charset="0"/>
              </a:rPr>
              <a:t>– </a:t>
            </a:r>
            <a:r>
              <a:rPr lang="en-US" sz="1600" kern="0" dirty="0" smtClean="0">
                <a:solidFill>
                  <a:sysClr val="windowText" lastClr="000000"/>
                </a:solidFill>
                <a:latin typeface="Bookman Old Style" pitchFamily="18" charset="0"/>
                <a:cs typeface="Calibri" pitchFamily="34" charset="0"/>
              </a:rPr>
              <a:t>9000</a:t>
            </a:r>
            <a:endParaRPr lang="en-US" sz="1600" kern="0" baseline="-25000" dirty="0">
              <a:solidFill>
                <a:sysClr val="windowText" lastClr="000000"/>
              </a:solidFill>
              <a:latin typeface="Bookman Old Style" pitchFamily="18" charset="0"/>
              <a:cs typeface="Calibri" pitchFamily="34" charset="0"/>
            </a:endParaRPr>
          </a:p>
        </p:txBody>
      </p:sp>
      <p:grpSp>
        <p:nvGrpSpPr>
          <p:cNvPr id="17" name="Group 16"/>
          <p:cNvGrpSpPr/>
          <p:nvPr/>
        </p:nvGrpSpPr>
        <p:grpSpPr>
          <a:xfrm>
            <a:off x="5648361" y="1180272"/>
            <a:ext cx="2330983" cy="677106"/>
            <a:chOff x="3922406" y="3589106"/>
            <a:chExt cx="2538691" cy="820816"/>
          </a:xfrm>
        </p:grpSpPr>
        <p:sp>
          <p:nvSpPr>
            <p:cNvPr id="18" name="Rounded Rectangular Callout 17"/>
            <p:cNvSpPr/>
            <p:nvPr/>
          </p:nvSpPr>
          <p:spPr>
            <a:xfrm>
              <a:off x="3922406" y="3608491"/>
              <a:ext cx="2529109" cy="776016"/>
            </a:xfrm>
            <a:prstGeom prst="wedgeRoundRectCallout">
              <a:avLst>
                <a:gd name="adj1" fmla="val -39703"/>
                <a:gd name="adj2" fmla="val -46937"/>
                <a:gd name="adj3" fmla="val 16667"/>
              </a:avLst>
            </a:prstGeom>
            <a:solidFill>
              <a:schemeClr val="tx1"/>
            </a:solidFill>
            <a:ln w="12700">
              <a:solidFill>
                <a:srgbClr val="FF0000"/>
              </a:solid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9" name="TextBox 18"/>
            <p:cNvSpPr txBox="1"/>
            <p:nvPr/>
          </p:nvSpPr>
          <p:spPr>
            <a:xfrm>
              <a:off x="3981820" y="3589106"/>
              <a:ext cx="2479277" cy="820816"/>
            </a:xfrm>
            <a:prstGeom prst="rect">
              <a:avLst/>
            </a:prstGeom>
            <a:noFill/>
          </p:spPr>
          <p:txBody>
            <a:bodyPr wrap="square" rtlCol="0">
              <a:spAutoFit/>
            </a:bodyPr>
            <a:lstStyle/>
            <a:p>
              <a:pPr>
                <a:defRPr/>
              </a:pPr>
              <a:r>
                <a:rPr lang="en-US" sz="1400" b="1" kern="0" dirty="0" smtClean="0">
                  <a:solidFill>
                    <a:prstClr val="white"/>
                  </a:solidFill>
                  <a:latin typeface="Bookman Old Style"/>
                </a:rPr>
                <a:t>   We need to find:</a:t>
              </a:r>
            </a:p>
            <a:p>
              <a:pPr>
                <a:defRPr/>
              </a:pPr>
              <a:r>
                <a:rPr lang="en-US" sz="1200" b="1" kern="0" dirty="0" smtClean="0">
                  <a:solidFill>
                    <a:prstClr val="white"/>
                  </a:solidFill>
                  <a:latin typeface="Bookman Old Style"/>
                </a:rPr>
                <a:t>Total depreciation value of equipment in 10 years </a:t>
              </a:r>
              <a:endParaRPr lang="en-US" sz="1600" b="1" kern="0" dirty="0" smtClean="0">
                <a:solidFill>
                  <a:prstClr val="white"/>
                </a:solidFill>
                <a:latin typeface="Bookman Old Style"/>
              </a:endParaRPr>
            </a:p>
          </p:txBody>
        </p:sp>
      </p:grpSp>
      <p:grpSp>
        <p:nvGrpSpPr>
          <p:cNvPr id="20" name="Group 19"/>
          <p:cNvGrpSpPr/>
          <p:nvPr/>
        </p:nvGrpSpPr>
        <p:grpSpPr>
          <a:xfrm>
            <a:off x="5800714" y="1840873"/>
            <a:ext cx="2031091" cy="523220"/>
            <a:chOff x="4476444" y="3395819"/>
            <a:chExt cx="2031091" cy="546328"/>
          </a:xfrm>
        </p:grpSpPr>
        <p:sp>
          <p:nvSpPr>
            <p:cNvPr id="21" name="Rounded Rectangular Callout 20"/>
            <p:cNvSpPr/>
            <p:nvPr/>
          </p:nvSpPr>
          <p:spPr>
            <a:xfrm>
              <a:off x="4476444" y="3401776"/>
              <a:ext cx="2031091" cy="538490"/>
            </a:xfrm>
            <a:prstGeom prst="wedgeRoundRectCallout">
              <a:avLst>
                <a:gd name="adj1" fmla="val -39587"/>
                <a:gd name="adj2" fmla="val 20531"/>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22" name="TextBox 21"/>
            <p:cNvSpPr txBox="1"/>
            <p:nvPr/>
          </p:nvSpPr>
          <p:spPr>
            <a:xfrm>
              <a:off x="4521796" y="3395819"/>
              <a:ext cx="1959320" cy="546328"/>
            </a:xfrm>
            <a:prstGeom prst="rect">
              <a:avLst/>
            </a:prstGeom>
            <a:noFill/>
          </p:spPr>
          <p:txBody>
            <a:bodyPr wrap="square" rtlCol="0">
              <a:spAutoFit/>
            </a:bodyPr>
            <a:lstStyle/>
            <a:p>
              <a:pPr algn="ctr"/>
              <a:r>
                <a:rPr lang="en-US" sz="1400" b="1" dirty="0" smtClean="0">
                  <a:solidFill>
                    <a:prstClr val="white"/>
                  </a:solidFill>
                  <a:latin typeface="Bookman Old Style"/>
                </a:rPr>
                <a:t>Find S</a:t>
              </a:r>
              <a:r>
                <a:rPr lang="en-US" sz="1400" b="1" baseline="-25000" dirty="0" smtClean="0">
                  <a:solidFill>
                    <a:prstClr val="white"/>
                  </a:solidFill>
                  <a:latin typeface="Bookman Old Style"/>
                </a:rPr>
                <a:t>10</a:t>
              </a:r>
              <a:r>
                <a:rPr lang="en-US" sz="1400" b="1" dirty="0" smtClean="0">
                  <a:solidFill>
                    <a:prstClr val="white"/>
                  </a:solidFill>
                  <a:latin typeface="Bookman Old Style"/>
                </a:rPr>
                <a:t> for list of depreciation value </a:t>
              </a:r>
              <a:endParaRPr lang="en-US" sz="1400" b="1" baseline="-25000" dirty="0">
                <a:solidFill>
                  <a:prstClr val="white"/>
                </a:solidFill>
                <a:latin typeface="Bookman Old Style"/>
              </a:endParaRPr>
            </a:p>
          </p:txBody>
        </p:sp>
      </p:grpSp>
      <p:sp>
        <p:nvSpPr>
          <p:cNvPr id="23" name="TextBox 22"/>
          <p:cNvSpPr txBox="1"/>
          <p:nvPr/>
        </p:nvSpPr>
        <p:spPr>
          <a:xfrm>
            <a:off x="876229" y="2333447"/>
            <a:ext cx="1801090"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We know that,</a:t>
            </a:r>
            <a:endParaRPr lang="en-US" sz="1600" kern="0" baseline="-25000" dirty="0">
              <a:solidFill>
                <a:sysClr val="windowText" lastClr="000000"/>
              </a:solidFill>
              <a:latin typeface="Bookman Old Style" pitchFamily="18" charset="0"/>
              <a:cs typeface="Calibri" pitchFamily="34" charset="0"/>
            </a:endParaRPr>
          </a:p>
        </p:txBody>
      </p:sp>
      <p:sp>
        <p:nvSpPr>
          <p:cNvPr id="24" name="TextBox 23"/>
          <p:cNvSpPr txBox="1"/>
          <p:nvPr/>
        </p:nvSpPr>
        <p:spPr>
          <a:xfrm>
            <a:off x="875220" y="2665738"/>
            <a:ext cx="629913" cy="338554"/>
          </a:xfrm>
          <a:prstGeom prst="rect">
            <a:avLst/>
          </a:prstGeom>
          <a:noFill/>
          <a:effectLst/>
        </p:spPr>
        <p:txBody>
          <a:bodyPr wrap="square" rtlCol="0">
            <a:spAutoFit/>
          </a:bodyPr>
          <a:lstStyle/>
          <a:p>
            <a:r>
              <a:rPr lang="en-US" sz="1600" dirty="0" err="1" smtClean="0">
                <a:solidFill>
                  <a:prstClr val="black"/>
                </a:solidFill>
                <a:latin typeface="Bookman Old Style" pitchFamily="18" charset="0"/>
                <a:cs typeface="Calibri" pitchFamily="34" charset="0"/>
              </a:rPr>
              <a:t>S</a:t>
            </a:r>
            <a:r>
              <a:rPr lang="en-US" sz="1600" baseline="-25000" dirty="0" err="1" smtClean="0">
                <a:solidFill>
                  <a:prstClr val="black"/>
                </a:solidFill>
                <a:latin typeface="Bookman Old Style" pitchFamily="18" charset="0"/>
                <a:cs typeface="Calibri" pitchFamily="34" charset="0"/>
              </a:rPr>
              <a:t>n</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graphicFrame>
        <p:nvGraphicFramePr>
          <p:cNvPr id="25" name="Object 2"/>
          <p:cNvGraphicFramePr>
            <a:graphicFrameLocks noChangeAspect="1"/>
          </p:cNvGraphicFramePr>
          <p:nvPr>
            <p:extLst>
              <p:ext uri="{D42A27DB-BD31-4B8C-83A1-F6EECF244321}">
                <p14:modId xmlns:p14="http://schemas.microsoft.com/office/powerpoint/2010/main" val="3150642497"/>
              </p:ext>
            </p:extLst>
          </p:nvPr>
        </p:nvGraphicFramePr>
        <p:xfrm>
          <a:off x="1466942" y="2574830"/>
          <a:ext cx="1658938" cy="541337"/>
        </p:xfrm>
        <a:graphic>
          <a:graphicData uri="http://schemas.openxmlformats.org/presentationml/2006/ole">
            <mc:AlternateContent xmlns:mc="http://schemas.openxmlformats.org/markup-compatibility/2006">
              <mc:Choice xmlns:v="urn:schemas-microsoft-com:vml" Requires="v">
                <p:oleObj spid="_x0000_s104586" name="Equation" r:id="rId3" imgW="1206360" imgH="393480" progId="Equation.DSMT4">
                  <p:embed/>
                </p:oleObj>
              </mc:Choice>
              <mc:Fallback>
                <p:oleObj name="Equation" r:id="rId3" imgW="1206360" imgH="393480" progId="Equation.DSMT4">
                  <p:embed/>
                  <p:pic>
                    <p:nvPicPr>
                      <p:cNvPr id="0" name=""/>
                      <p:cNvPicPr>
                        <a:picLocks noChangeAspect="1" noChangeArrowheads="1"/>
                      </p:cNvPicPr>
                      <p:nvPr/>
                    </p:nvPicPr>
                    <p:blipFill>
                      <a:blip r:embed="rId4"/>
                      <a:srcRect/>
                      <a:stretch>
                        <a:fillRect/>
                      </a:stretch>
                    </p:blipFill>
                    <p:spPr bwMode="auto">
                      <a:xfrm>
                        <a:off x="1466942" y="2574830"/>
                        <a:ext cx="1658938"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543339" y="3160639"/>
            <a:ext cx="1077212" cy="338554"/>
          </a:xfrm>
          <a:prstGeom prst="rect">
            <a:avLst/>
          </a:prstGeom>
          <a:noFill/>
          <a:effectLst/>
        </p:spPr>
        <p:txBody>
          <a:bodyPr wrap="square" rtlCol="0">
            <a:spAutoFit/>
          </a:bodyPr>
          <a:lstStyle/>
          <a:p>
            <a:r>
              <a:rPr lang="en-US" sz="1600" kern="0" dirty="0">
                <a:solidFill>
                  <a:sysClr val="windowText" lastClr="000000"/>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S</a:t>
            </a:r>
            <a:r>
              <a:rPr lang="en-US" sz="1600" baseline="-25000" dirty="0" smtClean="0">
                <a:solidFill>
                  <a:prstClr val="black"/>
                </a:solidFill>
                <a:latin typeface="Bookman Old Style" pitchFamily="18" charset="0"/>
                <a:cs typeface="Calibri" pitchFamily="34" charset="0"/>
              </a:rPr>
              <a:t>10</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graphicFrame>
        <p:nvGraphicFramePr>
          <p:cNvPr id="27" name="Object 2"/>
          <p:cNvGraphicFramePr>
            <a:graphicFrameLocks noChangeAspect="1"/>
          </p:cNvGraphicFramePr>
          <p:nvPr>
            <p:extLst>
              <p:ext uri="{D42A27DB-BD31-4B8C-83A1-F6EECF244321}">
                <p14:modId xmlns:p14="http://schemas.microsoft.com/office/powerpoint/2010/main" val="2460543723"/>
              </p:ext>
            </p:extLst>
          </p:nvPr>
        </p:nvGraphicFramePr>
        <p:xfrm>
          <a:off x="1417513" y="3088584"/>
          <a:ext cx="319088" cy="519113"/>
        </p:xfrm>
        <a:graphic>
          <a:graphicData uri="http://schemas.openxmlformats.org/presentationml/2006/ole">
            <mc:AlternateContent xmlns:mc="http://schemas.openxmlformats.org/markup-compatibility/2006">
              <mc:Choice xmlns:v="urn:schemas-microsoft-com:vml" Requires="v">
                <p:oleObj spid="_x0000_s104587" name="Equation" r:id="rId5" imgW="241200" imgH="393480" progId="Equation.DSMT4">
                  <p:embed/>
                </p:oleObj>
              </mc:Choice>
              <mc:Fallback>
                <p:oleObj name="Equation" r:id="rId5" imgW="241200" imgH="393480" progId="Equation.DSMT4">
                  <p:embed/>
                  <p:pic>
                    <p:nvPicPr>
                      <p:cNvPr id="0" name=""/>
                      <p:cNvPicPr>
                        <a:picLocks noChangeAspect="1" noChangeArrowheads="1"/>
                      </p:cNvPicPr>
                      <p:nvPr/>
                    </p:nvPicPr>
                    <p:blipFill>
                      <a:blip r:embed="rId6"/>
                      <a:srcRect/>
                      <a:stretch>
                        <a:fillRect/>
                      </a:stretch>
                    </p:blipFill>
                    <p:spPr bwMode="auto">
                      <a:xfrm>
                        <a:off x="1417513" y="3088584"/>
                        <a:ext cx="319088"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164028473"/>
              </p:ext>
            </p:extLst>
          </p:nvPr>
        </p:nvGraphicFramePr>
        <p:xfrm>
          <a:off x="1701800" y="3203575"/>
          <a:ext cx="1065213" cy="279400"/>
        </p:xfrm>
        <a:graphic>
          <a:graphicData uri="http://schemas.openxmlformats.org/presentationml/2006/ole">
            <mc:AlternateContent xmlns:mc="http://schemas.openxmlformats.org/markup-compatibility/2006">
              <mc:Choice xmlns:v="urn:schemas-microsoft-com:vml" Requires="v">
                <p:oleObj spid="_x0000_s104588" name="Equation" r:id="rId7" imgW="774360" imgH="203040" progId="Equation.DSMT4">
                  <p:embed/>
                </p:oleObj>
              </mc:Choice>
              <mc:Fallback>
                <p:oleObj name="Equation" r:id="rId7" imgW="774360" imgH="203040" progId="Equation.DSMT4">
                  <p:embed/>
                  <p:pic>
                    <p:nvPicPr>
                      <p:cNvPr id="0" name=""/>
                      <p:cNvPicPr>
                        <a:picLocks noChangeAspect="1" noChangeArrowheads="1"/>
                      </p:cNvPicPr>
                      <p:nvPr/>
                    </p:nvPicPr>
                    <p:blipFill>
                      <a:blip r:embed="rId8"/>
                      <a:srcRect/>
                      <a:stretch>
                        <a:fillRect/>
                      </a:stretch>
                    </p:blipFill>
                    <p:spPr bwMode="auto">
                      <a:xfrm>
                        <a:off x="1701800" y="3203575"/>
                        <a:ext cx="106521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Object 2"/>
          <p:cNvGraphicFramePr>
            <a:graphicFrameLocks noChangeAspect="1"/>
          </p:cNvGraphicFramePr>
          <p:nvPr>
            <p:extLst>
              <p:ext uri="{D42A27DB-BD31-4B8C-83A1-F6EECF244321}">
                <p14:modId xmlns:p14="http://schemas.microsoft.com/office/powerpoint/2010/main" val="2714829642"/>
              </p:ext>
            </p:extLst>
          </p:nvPr>
        </p:nvGraphicFramePr>
        <p:xfrm>
          <a:off x="2794000" y="3209234"/>
          <a:ext cx="925513" cy="279400"/>
        </p:xfrm>
        <a:graphic>
          <a:graphicData uri="http://schemas.openxmlformats.org/presentationml/2006/ole">
            <mc:AlternateContent xmlns:mc="http://schemas.openxmlformats.org/markup-compatibility/2006">
              <mc:Choice xmlns:v="urn:schemas-microsoft-com:vml" Requires="v">
                <p:oleObj spid="_x0000_s104589" name="Equation" r:id="rId9" imgW="672840" imgH="203040" progId="Equation.DSMT4">
                  <p:embed/>
                </p:oleObj>
              </mc:Choice>
              <mc:Fallback>
                <p:oleObj name="Equation" r:id="rId9" imgW="672840" imgH="203040" progId="Equation.DSMT4">
                  <p:embed/>
                  <p:pic>
                    <p:nvPicPr>
                      <p:cNvPr id="0" name=""/>
                      <p:cNvPicPr>
                        <a:picLocks noChangeAspect="1" noChangeArrowheads="1"/>
                      </p:cNvPicPr>
                      <p:nvPr/>
                    </p:nvPicPr>
                    <p:blipFill>
                      <a:blip r:embed="rId10"/>
                      <a:srcRect/>
                      <a:stretch>
                        <a:fillRect/>
                      </a:stretch>
                    </p:blipFill>
                    <p:spPr bwMode="auto">
                      <a:xfrm>
                        <a:off x="2794000" y="3209234"/>
                        <a:ext cx="925513"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
          <p:cNvGraphicFramePr>
            <a:graphicFrameLocks noChangeAspect="1"/>
          </p:cNvGraphicFramePr>
          <p:nvPr>
            <p:extLst>
              <p:ext uri="{D42A27DB-BD31-4B8C-83A1-F6EECF244321}">
                <p14:modId xmlns:p14="http://schemas.microsoft.com/office/powerpoint/2010/main" val="2430960075"/>
              </p:ext>
            </p:extLst>
          </p:nvPr>
        </p:nvGraphicFramePr>
        <p:xfrm>
          <a:off x="3697288" y="3203575"/>
          <a:ext cx="890587" cy="279400"/>
        </p:xfrm>
        <a:graphic>
          <a:graphicData uri="http://schemas.openxmlformats.org/presentationml/2006/ole">
            <mc:AlternateContent xmlns:mc="http://schemas.openxmlformats.org/markup-compatibility/2006">
              <mc:Choice xmlns:v="urn:schemas-microsoft-com:vml" Requires="v">
                <p:oleObj spid="_x0000_s104590" name="Equation" r:id="rId11" imgW="647640" imgH="203040" progId="Equation.DSMT4">
                  <p:embed/>
                </p:oleObj>
              </mc:Choice>
              <mc:Fallback>
                <p:oleObj name="Equation" r:id="rId11" imgW="647640" imgH="203040" progId="Equation.DSMT4">
                  <p:embed/>
                  <p:pic>
                    <p:nvPicPr>
                      <p:cNvPr id="0" name=""/>
                      <p:cNvPicPr>
                        <a:picLocks noChangeAspect="1" noChangeArrowheads="1"/>
                      </p:cNvPicPr>
                      <p:nvPr/>
                    </p:nvPicPr>
                    <p:blipFill>
                      <a:blip r:embed="rId12"/>
                      <a:srcRect/>
                      <a:stretch>
                        <a:fillRect/>
                      </a:stretch>
                    </p:blipFill>
                    <p:spPr bwMode="auto">
                      <a:xfrm>
                        <a:off x="3697288" y="3203575"/>
                        <a:ext cx="890587"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TextBox 30"/>
          <p:cNvSpPr txBox="1"/>
          <p:nvPr/>
        </p:nvSpPr>
        <p:spPr>
          <a:xfrm>
            <a:off x="1152076" y="3565525"/>
            <a:ext cx="566181"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5</a:t>
            </a:r>
            <a:endParaRPr lang="en-US" sz="1600" kern="0" baseline="-25000" dirty="0">
              <a:solidFill>
                <a:sysClr val="windowText" lastClr="000000"/>
              </a:solidFill>
              <a:latin typeface="Bookman Old Style" pitchFamily="18" charset="0"/>
              <a:cs typeface="Calibri" pitchFamily="34" charset="0"/>
            </a:endParaRPr>
          </a:p>
        </p:txBody>
      </p:sp>
      <p:sp>
        <p:nvSpPr>
          <p:cNvPr id="32" name="TextBox 31"/>
          <p:cNvSpPr txBox="1"/>
          <p:nvPr/>
        </p:nvSpPr>
        <p:spPr>
          <a:xfrm>
            <a:off x="1624717" y="3565525"/>
            <a:ext cx="1071127"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[ 180000</a:t>
            </a:r>
            <a:endParaRPr lang="en-US" sz="1600" kern="0" baseline="-25000" dirty="0">
              <a:solidFill>
                <a:sysClr val="windowText" lastClr="000000"/>
              </a:solidFill>
              <a:latin typeface="Bookman Old Style" pitchFamily="18" charset="0"/>
              <a:cs typeface="Calibri" pitchFamily="34" charset="0"/>
            </a:endParaRPr>
          </a:p>
        </p:txBody>
      </p:sp>
      <p:sp>
        <p:nvSpPr>
          <p:cNvPr id="33" name="TextBox 32"/>
          <p:cNvSpPr txBox="1"/>
          <p:nvPr/>
        </p:nvSpPr>
        <p:spPr>
          <a:xfrm>
            <a:off x="2573046" y="3565525"/>
            <a:ext cx="1489510" cy="338554"/>
          </a:xfrm>
          <a:prstGeom prst="rect">
            <a:avLst/>
          </a:prstGeom>
          <a:noFill/>
          <a:effectLst/>
        </p:spPr>
        <p:txBody>
          <a:bodyPr wrap="none" rtlCol="0">
            <a:spAutoFit/>
          </a:bodyPr>
          <a:lstStyle/>
          <a:p>
            <a:pPr>
              <a:defRPr/>
            </a:pPr>
            <a:r>
              <a:rPr lang="en-US" sz="1600" kern="0" dirty="0">
                <a:solidFill>
                  <a:sysClr val="windowText" lastClr="000000"/>
                </a:solidFill>
                <a:latin typeface="Bookman Old Style" pitchFamily="18" charset="0"/>
                <a:cs typeface="Calibri" pitchFamily="34" charset="0"/>
              </a:rPr>
              <a:t>+ 9 (– </a:t>
            </a:r>
            <a:r>
              <a:rPr lang="en-US" sz="1600" kern="0" dirty="0" smtClean="0">
                <a:solidFill>
                  <a:sysClr val="windowText" lastClr="000000"/>
                </a:solidFill>
                <a:latin typeface="Bookman Old Style" pitchFamily="18" charset="0"/>
                <a:cs typeface="Calibri" pitchFamily="34" charset="0"/>
              </a:rPr>
              <a:t>9000) ]</a:t>
            </a:r>
            <a:endParaRPr lang="en-US" sz="1600" kern="0" baseline="-25000" dirty="0">
              <a:solidFill>
                <a:sysClr val="windowText" lastClr="000000"/>
              </a:solidFill>
              <a:latin typeface="Bookman Old Style" pitchFamily="18" charset="0"/>
              <a:cs typeface="Calibri" pitchFamily="34" charset="0"/>
            </a:endParaRPr>
          </a:p>
        </p:txBody>
      </p:sp>
      <p:sp>
        <p:nvSpPr>
          <p:cNvPr id="34" name="TextBox 33"/>
          <p:cNvSpPr txBox="1"/>
          <p:nvPr/>
        </p:nvSpPr>
        <p:spPr>
          <a:xfrm>
            <a:off x="1159310" y="3874333"/>
            <a:ext cx="566181"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5</a:t>
            </a:r>
            <a:endParaRPr lang="en-US" sz="1600" kern="0" baseline="-25000" dirty="0">
              <a:solidFill>
                <a:sysClr val="windowText" lastClr="000000"/>
              </a:solidFill>
              <a:latin typeface="Bookman Old Style" pitchFamily="18" charset="0"/>
              <a:cs typeface="Calibri" pitchFamily="34" charset="0"/>
            </a:endParaRPr>
          </a:p>
        </p:txBody>
      </p:sp>
      <p:sp>
        <p:nvSpPr>
          <p:cNvPr id="35" name="TextBox 34"/>
          <p:cNvSpPr txBox="1"/>
          <p:nvPr/>
        </p:nvSpPr>
        <p:spPr>
          <a:xfrm>
            <a:off x="1631951" y="3874333"/>
            <a:ext cx="1071127"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[ 180000</a:t>
            </a:r>
            <a:endParaRPr lang="en-US" sz="1600" kern="0" baseline="-25000" dirty="0">
              <a:solidFill>
                <a:sysClr val="windowText" lastClr="000000"/>
              </a:solidFill>
              <a:latin typeface="Bookman Old Style" pitchFamily="18" charset="0"/>
              <a:cs typeface="Calibri" pitchFamily="34" charset="0"/>
            </a:endParaRPr>
          </a:p>
        </p:txBody>
      </p:sp>
      <p:sp>
        <p:nvSpPr>
          <p:cNvPr id="36" name="TextBox 35"/>
          <p:cNvSpPr txBox="1"/>
          <p:nvPr/>
        </p:nvSpPr>
        <p:spPr>
          <a:xfrm>
            <a:off x="2589805" y="3874333"/>
            <a:ext cx="1178528"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81000 ]</a:t>
            </a:r>
            <a:endParaRPr lang="en-US" sz="1600" kern="0" baseline="-25000" dirty="0">
              <a:solidFill>
                <a:sysClr val="windowText" lastClr="000000"/>
              </a:solidFill>
              <a:latin typeface="Bookman Old Style" pitchFamily="18" charset="0"/>
              <a:cs typeface="Calibri" pitchFamily="34" charset="0"/>
            </a:endParaRPr>
          </a:p>
        </p:txBody>
      </p:sp>
      <p:sp>
        <p:nvSpPr>
          <p:cNvPr id="37" name="TextBox 36"/>
          <p:cNvSpPr txBox="1"/>
          <p:nvPr/>
        </p:nvSpPr>
        <p:spPr>
          <a:xfrm>
            <a:off x="1159310" y="4196674"/>
            <a:ext cx="566181"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5</a:t>
            </a:r>
            <a:endParaRPr lang="en-US" sz="1600" kern="0" baseline="-25000" dirty="0">
              <a:solidFill>
                <a:sysClr val="windowText" lastClr="000000"/>
              </a:solidFill>
              <a:latin typeface="Bookman Old Style" pitchFamily="18" charset="0"/>
              <a:cs typeface="Calibri" pitchFamily="34" charset="0"/>
            </a:endParaRPr>
          </a:p>
        </p:txBody>
      </p:sp>
      <p:sp>
        <p:nvSpPr>
          <p:cNvPr id="38" name="TextBox 37"/>
          <p:cNvSpPr txBox="1"/>
          <p:nvPr/>
        </p:nvSpPr>
        <p:spPr>
          <a:xfrm>
            <a:off x="1631951" y="4196674"/>
            <a:ext cx="1071127"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[ 99000 ]</a:t>
            </a:r>
            <a:endParaRPr lang="en-US" sz="1600" kern="0" baseline="-25000" dirty="0">
              <a:solidFill>
                <a:sysClr val="windowText" lastClr="000000"/>
              </a:solidFill>
              <a:latin typeface="Bookman Old Style" pitchFamily="18" charset="0"/>
              <a:cs typeface="Calibri" pitchFamily="34" charset="0"/>
            </a:endParaRPr>
          </a:p>
        </p:txBody>
      </p:sp>
      <p:sp>
        <p:nvSpPr>
          <p:cNvPr id="39" name="TextBox 38"/>
          <p:cNvSpPr txBox="1"/>
          <p:nvPr/>
        </p:nvSpPr>
        <p:spPr>
          <a:xfrm>
            <a:off x="1158171" y="4495800"/>
            <a:ext cx="1199367"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495000</a:t>
            </a:r>
            <a:endParaRPr lang="en-US" sz="1600" kern="0" baseline="-25000" dirty="0">
              <a:solidFill>
                <a:sysClr val="windowText" lastClr="000000"/>
              </a:solidFill>
              <a:latin typeface="Bookman Old Style" pitchFamily="18" charset="0"/>
              <a:cs typeface="Calibri" pitchFamily="34" charset="0"/>
            </a:endParaRPr>
          </a:p>
        </p:txBody>
      </p:sp>
      <p:cxnSp>
        <p:nvCxnSpPr>
          <p:cNvPr id="40" name="Straight Connector 39"/>
          <p:cNvCxnSpPr/>
          <p:nvPr/>
        </p:nvCxnSpPr>
        <p:spPr>
          <a:xfrm>
            <a:off x="4724814" y="1853862"/>
            <a:ext cx="0" cy="29117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21256" y="2343957"/>
            <a:ext cx="3289683" cy="584775"/>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In 10 years value of equipment</a:t>
            </a:r>
          </a:p>
          <a:p>
            <a:pPr>
              <a:defRPr/>
            </a:pPr>
            <a:r>
              <a:rPr lang="en-US" sz="1600" kern="0" dirty="0" smtClean="0">
                <a:solidFill>
                  <a:sysClr val="windowText" lastClr="000000"/>
                </a:solidFill>
                <a:latin typeface="Bookman Old Style" pitchFamily="18" charset="0"/>
                <a:cs typeface="Calibri" pitchFamily="34" charset="0"/>
              </a:rPr>
              <a:t>depreciates by Rs.4,95,000</a:t>
            </a:r>
            <a:endParaRPr lang="en-US" sz="1600" kern="0" baseline="-25000" dirty="0">
              <a:solidFill>
                <a:sysClr val="windowText" lastClr="000000"/>
              </a:solidFill>
              <a:latin typeface="Bookman Old Style" pitchFamily="18" charset="0"/>
              <a:cs typeface="Calibri" pitchFamily="34" charset="0"/>
            </a:endParaRPr>
          </a:p>
        </p:txBody>
      </p:sp>
      <p:sp>
        <p:nvSpPr>
          <p:cNvPr id="42" name="TextBox 41"/>
          <p:cNvSpPr txBox="1"/>
          <p:nvPr/>
        </p:nvSpPr>
        <p:spPr>
          <a:xfrm>
            <a:off x="4709539" y="2914239"/>
            <a:ext cx="3780202" cy="553998"/>
          </a:xfrm>
          <a:prstGeom prst="rect">
            <a:avLst/>
          </a:prstGeom>
          <a:noFill/>
        </p:spPr>
        <p:txBody>
          <a:bodyPr wrap="none" rtlCol="0">
            <a:spAutoFit/>
          </a:bodyPr>
          <a:lstStyle/>
          <a:p>
            <a:pPr marL="285750" indent="-285750">
              <a:buFont typeface="Symbol"/>
              <a:buChar char="\"/>
              <a:defRPr/>
            </a:pPr>
            <a:r>
              <a:rPr lang="en-US" sz="1500" b="1" kern="0" dirty="0" smtClean="0">
                <a:solidFill>
                  <a:sysClr val="windowText" lastClr="000000"/>
                </a:solidFill>
                <a:latin typeface="Bookman Old Style" pitchFamily="18" charset="0"/>
                <a:cs typeface="Calibri" pitchFamily="34" charset="0"/>
                <a:sym typeface="Symbol"/>
              </a:rPr>
              <a:t>Value of equipment at the end of</a:t>
            </a:r>
          </a:p>
          <a:p>
            <a:pPr>
              <a:defRPr/>
            </a:pPr>
            <a:r>
              <a:rPr lang="en-US" sz="1500" b="1" kern="0" dirty="0" smtClean="0">
                <a:solidFill>
                  <a:sysClr val="windowText" lastClr="000000"/>
                </a:solidFill>
                <a:latin typeface="Bookman Old Style" pitchFamily="18" charset="0"/>
                <a:cs typeface="Calibri" pitchFamily="34" charset="0"/>
                <a:sym typeface="Symbol"/>
              </a:rPr>
              <a:t>10 years will be</a:t>
            </a:r>
            <a:endParaRPr lang="en-US" sz="1500" b="1" kern="0" dirty="0">
              <a:solidFill>
                <a:sysClr val="windowText" lastClr="000000"/>
              </a:solidFill>
              <a:latin typeface="Bookman Old Style" pitchFamily="18" charset="0"/>
              <a:cs typeface="Calibri" pitchFamily="34" charset="0"/>
            </a:endParaRPr>
          </a:p>
        </p:txBody>
      </p:sp>
      <p:sp>
        <p:nvSpPr>
          <p:cNvPr id="43" name="TextBox 42"/>
          <p:cNvSpPr txBox="1"/>
          <p:nvPr/>
        </p:nvSpPr>
        <p:spPr>
          <a:xfrm>
            <a:off x="6306463" y="3430002"/>
            <a:ext cx="1507144" cy="323165"/>
          </a:xfrm>
          <a:prstGeom prst="rect">
            <a:avLst/>
          </a:prstGeom>
          <a:noFill/>
          <a:effectLst/>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  Rs.105000</a:t>
            </a:r>
            <a:endParaRPr lang="en-US" sz="1500" b="1" kern="0" baseline="-25000" dirty="0">
              <a:solidFill>
                <a:sysClr val="windowText" lastClr="000000"/>
              </a:solidFill>
              <a:latin typeface="Bookman Old Style" pitchFamily="18" charset="0"/>
              <a:cs typeface="Calibri" pitchFamily="34" charset="0"/>
            </a:endParaRPr>
          </a:p>
        </p:txBody>
      </p:sp>
      <p:sp>
        <p:nvSpPr>
          <p:cNvPr id="50" name="TextBox 49"/>
          <p:cNvSpPr txBox="1"/>
          <p:nvPr/>
        </p:nvSpPr>
        <p:spPr>
          <a:xfrm>
            <a:off x="6306463" y="3146713"/>
            <a:ext cx="2193229"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sym typeface="Symbol"/>
              </a:rPr>
              <a:t>= 600000 – 495000 </a:t>
            </a:r>
            <a:endParaRPr lang="en-US" sz="1600" kern="0" dirty="0">
              <a:solidFill>
                <a:sysClr val="windowText" lastClr="000000"/>
              </a:solidFill>
              <a:latin typeface="Bookman Old Style" pitchFamily="18" charset="0"/>
              <a:cs typeface="Calibri" pitchFamily="34" charset="0"/>
            </a:endParaRPr>
          </a:p>
        </p:txBody>
      </p:sp>
    </p:spTree>
    <p:extLst>
      <p:ext uri="{BB962C8B-B14F-4D97-AF65-F5344CB8AC3E}">
        <p14:creationId xmlns:p14="http://schemas.microsoft.com/office/powerpoint/2010/main" val="105847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left)">
                                      <p:cBhvr>
                                        <p:cTn id="52" dur="500"/>
                                        <p:tgtEl>
                                          <p:spTgt spid="4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left)">
                                      <p:cBhvr>
                                        <p:cTn id="55" dur="500"/>
                                        <p:tgtEl>
                                          <p:spTgt spid="4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par>
                                <p:cTn id="61" presetID="10" presetClass="exit" presetSubtype="0" fill="hold" grpId="1" nodeType="withEffect">
                                  <p:stCondLst>
                                    <p:cond delay="0"/>
                                  </p:stCondLst>
                                  <p:childTnLst>
                                    <p:animEffect transition="out" filter="fade">
                                      <p:cBhvr>
                                        <p:cTn id="62" dur="500"/>
                                        <p:tgtEl>
                                          <p:spTgt spid="44"/>
                                        </p:tgtEl>
                                      </p:cBhvr>
                                    </p:animEffect>
                                    <p:set>
                                      <p:cBhvr>
                                        <p:cTn id="63" dur="1" fill="hold">
                                          <p:stCondLst>
                                            <p:cond delay="499"/>
                                          </p:stCondLst>
                                        </p:cTn>
                                        <p:tgtEl>
                                          <p:spTgt spid="4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45"/>
                                        </p:tgtEl>
                                      </p:cBhvr>
                                    </p:animEffect>
                                    <p:set>
                                      <p:cBhvr>
                                        <p:cTn id="66" dur="1" fill="hold">
                                          <p:stCondLst>
                                            <p:cond delay="499"/>
                                          </p:stCondLst>
                                        </p:cTn>
                                        <p:tgtEl>
                                          <p:spTgt spid="4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left)">
                                      <p:cBhvr>
                                        <p:cTn id="71" dur="500"/>
                                        <p:tgtEl>
                                          <p:spTgt spid="46"/>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left)">
                                      <p:cBhvr>
                                        <p:cTn id="74" dur="5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10" presetClass="exit" presetSubtype="0" fill="hold" grpId="1" nodeType="withEffect">
                                  <p:stCondLst>
                                    <p:cond delay="0"/>
                                  </p:stCondLst>
                                  <p:childTnLst>
                                    <p:animEffect transition="out" filter="fade">
                                      <p:cBhvr>
                                        <p:cTn id="81" dur="500"/>
                                        <p:tgtEl>
                                          <p:spTgt spid="46"/>
                                        </p:tgtEl>
                                      </p:cBhvr>
                                    </p:animEffect>
                                    <p:set>
                                      <p:cBhvr>
                                        <p:cTn id="82" dur="1" fill="hold">
                                          <p:stCondLst>
                                            <p:cond delay="499"/>
                                          </p:stCondLst>
                                        </p:cTn>
                                        <p:tgtEl>
                                          <p:spTgt spid="4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47"/>
                                        </p:tgtEl>
                                      </p:cBhvr>
                                    </p:animEffect>
                                    <p:set>
                                      <p:cBhvr>
                                        <p:cTn id="85" dur="1" fill="hold">
                                          <p:stCondLst>
                                            <p:cond delay="499"/>
                                          </p:stCondLst>
                                        </p:cTn>
                                        <p:tgtEl>
                                          <p:spTgt spid="47"/>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left)">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wipe(left)">
                                      <p:cBhvr>
                                        <p:cTn id="95" dur="500"/>
                                        <p:tgtEl>
                                          <p:spTgt spid="48"/>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wipe(left)">
                                      <p:cBhvr>
                                        <p:cTn id="98" dur="500"/>
                                        <p:tgtEl>
                                          <p:spTgt spid="4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left)">
                                      <p:cBhvr>
                                        <p:cTn id="103" dur="500"/>
                                        <p:tgtEl>
                                          <p:spTgt spid="30"/>
                                        </p:tgtEl>
                                      </p:cBhvr>
                                    </p:animEffect>
                                  </p:childTnLst>
                                </p:cTn>
                              </p:par>
                              <p:par>
                                <p:cTn id="104" presetID="10" presetClass="exit" presetSubtype="0" fill="hold" grpId="1" nodeType="withEffect">
                                  <p:stCondLst>
                                    <p:cond delay="0"/>
                                  </p:stCondLst>
                                  <p:childTnLst>
                                    <p:animEffect transition="out" filter="fade">
                                      <p:cBhvr>
                                        <p:cTn id="105" dur="500"/>
                                        <p:tgtEl>
                                          <p:spTgt spid="48"/>
                                        </p:tgtEl>
                                      </p:cBhvr>
                                    </p:animEffect>
                                    <p:set>
                                      <p:cBhvr>
                                        <p:cTn id="106" dur="1" fill="hold">
                                          <p:stCondLst>
                                            <p:cond delay="499"/>
                                          </p:stCondLst>
                                        </p:cTn>
                                        <p:tgtEl>
                                          <p:spTgt spid="48"/>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49"/>
                                        </p:tgtEl>
                                      </p:cBhvr>
                                    </p:animEffect>
                                    <p:set>
                                      <p:cBhvr>
                                        <p:cTn id="109" dur="1" fill="hold">
                                          <p:stCondLst>
                                            <p:cond delay="499"/>
                                          </p:stCondLst>
                                        </p:cTn>
                                        <p:tgtEl>
                                          <p:spTgt spid="49"/>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wipe(left)">
                                      <p:cBhvr>
                                        <p:cTn id="114" dur="500"/>
                                        <p:tgtEl>
                                          <p:spTgt spid="3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wipe(left)">
                                      <p:cBhvr>
                                        <p:cTn id="119" dur="500"/>
                                        <p:tgtEl>
                                          <p:spTgt spid="3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33"/>
                                        </p:tgtEl>
                                        <p:attrNameLst>
                                          <p:attrName>style.visibility</p:attrName>
                                        </p:attrNameLst>
                                      </p:cBhvr>
                                      <p:to>
                                        <p:strVal val="visible"/>
                                      </p:to>
                                    </p:set>
                                    <p:animEffect transition="in" filter="wipe(left)">
                                      <p:cBhvr>
                                        <p:cTn id="124" dur="500"/>
                                        <p:tgtEl>
                                          <p:spTgt spid="3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wipe(left)">
                                      <p:cBhvr>
                                        <p:cTn id="129" dur="500"/>
                                        <p:tgtEl>
                                          <p:spTgt spid="34"/>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35"/>
                                        </p:tgtEl>
                                        <p:attrNameLst>
                                          <p:attrName>style.visibility</p:attrName>
                                        </p:attrNameLst>
                                      </p:cBhvr>
                                      <p:to>
                                        <p:strVal val="visible"/>
                                      </p:to>
                                    </p:set>
                                    <p:animEffect transition="in" filter="wipe(left)">
                                      <p:cBhvr>
                                        <p:cTn id="134" dur="500"/>
                                        <p:tgtEl>
                                          <p:spTgt spid="3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wipe(left)">
                                      <p:cBhvr>
                                        <p:cTn id="139" dur="500"/>
                                        <p:tgtEl>
                                          <p:spTgt spid="3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wipe(left)">
                                      <p:cBhvr>
                                        <p:cTn id="144" dur="500"/>
                                        <p:tgtEl>
                                          <p:spTgt spid="37"/>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38"/>
                                        </p:tgtEl>
                                        <p:attrNameLst>
                                          <p:attrName>style.visibility</p:attrName>
                                        </p:attrNameLst>
                                      </p:cBhvr>
                                      <p:to>
                                        <p:strVal val="visible"/>
                                      </p:to>
                                    </p:set>
                                    <p:animEffect transition="in" filter="wipe(left)">
                                      <p:cBhvr>
                                        <p:cTn id="149" dur="500"/>
                                        <p:tgtEl>
                                          <p:spTgt spid="38"/>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wipe(left)">
                                      <p:cBhvr>
                                        <p:cTn id="154" dur="500"/>
                                        <p:tgtEl>
                                          <p:spTgt spid="39"/>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1" fill="hold" nodeType="clickEffect">
                                  <p:stCondLst>
                                    <p:cond delay="0"/>
                                  </p:stCondLst>
                                  <p:childTnLst>
                                    <p:set>
                                      <p:cBhvr>
                                        <p:cTn id="158" dur="1" fill="hold">
                                          <p:stCondLst>
                                            <p:cond delay="0"/>
                                          </p:stCondLst>
                                        </p:cTn>
                                        <p:tgtEl>
                                          <p:spTgt spid="40"/>
                                        </p:tgtEl>
                                        <p:attrNameLst>
                                          <p:attrName>style.visibility</p:attrName>
                                        </p:attrNameLst>
                                      </p:cBhvr>
                                      <p:to>
                                        <p:strVal val="visible"/>
                                      </p:to>
                                    </p:set>
                                    <p:animEffect transition="in" filter="wipe(up)">
                                      <p:cBhvr>
                                        <p:cTn id="159" dur="500"/>
                                        <p:tgtEl>
                                          <p:spTgt spid="40"/>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41"/>
                                        </p:tgtEl>
                                        <p:attrNameLst>
                                          <p:attrName>style.visibility</p:attrName>
                                        </p:attrNameLst>
                                      </p:cBhvr>
                                      <p:to>
                                        <p:strVal val="visible"/>
                                      </p:to>
                                    </p:set>
                                    <p:animEffect transition="in" filter="wipe(left)">
                                      <p:cBhvr>
                                        <p:cTn id="164" dur="500"/>
                                        <p:tgtEl>
                                          <p:spTgt spid="41"/>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42"/>
                                        </p:tgtEl>
                                        <p:attrNameLst>
                                          <p:attrName>style.visibility</p:attrName>
                                        </p:attrNameLst>
                                      </p:cBhvr>
                                      <p:to>
                                        <p:strVal val="visible"/>
                                      </p:to>
                                    </p:set>
                                    <p:animEffect transition="in" filter="wipe(left)">
                                      <p:cBhvr>
                                        <p:cTn id="169" dur="500"/>
                                        <p:tgtEl>
                                          <p:spTgt spid="42"/>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50"/>
                                        </p:tgtEl>
                                        <p:attrNameLst>
                                          <p:attrName>style.visibility</p:attrName>
                                        </p:attrNameLst>
                                      </p:cBhvr>
                                      <p:to>
                                        <p:strVal val="visible"/>
                                      </p:to>
                                    </p:set>
                                    <p:animEffect transition="in" filter="wipe(left)">
                                      <p:cBhvr>
                                        <p:cTn id="174" dur="500"/>
                                        <p:tgtEl>
                                          <p:spTgt spid="50"/>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43"/>
                                        </p:tgtEl>
                                        <p:attrNameLst>
                                          <p:attrName>style.visibility</p:attrName>
                                        </p:attrNameLst>
                                      </p:cBhvr>
                                      <p:to>
                                        <p:strVal val="visible"/>
                                      </p:to>
                                    </p:set>
                                    <p:animEffect transition="in" filter="wipe(left)">
                                      <p:cBhvr>
                                        <p:cTn id="17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9" grpId="0" animBg="1"/>
      <p:bldP spid="49" grpId="1" animBg="1"/>
      <p:bldP spid="46" grpId="0" animBg="1"/>
      <p:bldP spid="46" grpId="1" animBg="1"/>
      <p:bldP spid="47" grpId="0" animBg="1"/>
      <p:bldP spid="47" grpId="1" animBg="1"/>
      <p:bldP spid="44" grpId="0" animBg="1"/>
      <p:bldP spid="44" grpId="1" animBg="1"/>
      <p:bldP spid="45" grpId="0" animBg="1"/>
      <p:bldP spid="45" grpId="1" animBg="1"/>
      <p:bldP spid="12" grpId="0"/>
      <p:bldP spid="13" grpId="0"/>
      <p:bldP spid="14" grpId="0"/>
      <p:bldP spid="15" grpId="0"/>
      <p:bldP spid="16" grpId="0"/>
      <p:bldP spid="23" grpId="0"/>
      <p:bldP spid="24" grpId="0"/>
      <p:bldP spid="26" grpId="0"/>
      <p:bldP spid="31" grpId="0"/>
      <p:bldP spid="32" grpId="0"/>
      <p:bldP spid="33" grpId="0"/>
      <p:bldP spid="34" grpId="0"/>
      <p:bldP spid="35" grpId="0"/>
      <p:bldP spid="36" grpId="0"/>
      <p:bldP spid="37" grpId="0"/>
      <p:bldP spid="38" grpId="0"/>
      <p:bldP spid="39" grpId="0"/>
      <p:bldP spid="41" grpId="0"/>
      <p:bldP spid="42" grpId="0"/>
      <p:bldP spid="43" grpId="0"/>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p:nvPr/>
        </p:nvSpPr>
        <p:spPr>
          <a:xfrm>
            <a:off x="1790700" y="2187029"/>
            <a:ext cx="556260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smtClean="0"/>
              <a:t>Thank You</a:t>
            </a:r>
            <a:endParaRPr lang="en-US" sz="4400" b="1" dirty="0"/>
          </a:p>
        </p:txBody>
      </p:sp>
    </p:spTree>
    <p:extLst>
      <p:ext uri="{BB962C8B-B14F-4D97-AF65-F5344CB8AC3E}">
        <p14:creationId xmlns:p14="http://schemas.microsoft.com/office/powerpoint/2010/main" val="896135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713477" y="2206568"/>
            <a:ext cx="6620774"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600" dirty="0" smtClean="0">
                <a:solidFill>
                  <a:srgbClr val="034EA2"/>
                </a:solidFill>
                <a:latin typeface="Bookman Old Style" pitchFamily="18" charset="0"/>
              </a:rPr>
              <a:t>Arithmetic </a:t>
            </a:r>
          </a:p>
          <a:p>
            <a:r>
              <a:rPr lang="en-US" altLang="en-US" sz="3600" dirty="0" smtClean="0">
                <a:solidFill>
                  <a:srgbClr val="034EA2"/>
                </a:solidFill>
                <a:latin typeface="Bookman Old Style" pitchFamily="18" charset="0"/>
              </a:rPr>
              <a:t>Progressions</a:t>
            </a:r>
            <a:endParaRPr lang="en-US" altLang="en-US" sz="3600" dirty="0">
              <a:solidFill>
                <a:srgbClr val="034EA2"/>
              </a:solidFill>
              <a:latin typeface="Bookman Old Style" pitchFamily="18" charset="0"/>
            </a:endParaRPr>
          </a:p>
        </p:txBody>
      </p:sp>
      <p:sp>
        <p:nvSpPr>
          <p:cNvPr id="6" name="TextBox 5"/>
          <p:cNvSpPr txBox="1"/>
          <p:nvPr/>
        </p:nvSpPr>
        <p:spPr>
          <a:xfrm>
            <a:off x="713477" y="2907488"/>
            <a:ext cx="5415265" cy="400110"/>
          </a:xfrm>
          <a:prstGeom prst="rect">
            <a:avLst/>
          </a:prstGeom>
          <a:noFill/>
          <a:ln w="28575">
            <a:noFill/>
          </a:ln>
        </p:spPr>
        <p:txBody>
          <a:bodyPr wrap="none" rtlCol="0">
            <a:spAutoFit/>
          </a:bodyPr>
          <a:lstStyle/>
          <a:p>
            <a:pPr marL="342900" indent="-342900" algn="ctr">
              <a:buFont typeface="Arial" pitchFamily="34" charset="0"/>
              <a:buChar char="•"/>
            </a:pPr>
            <a:r>
              <a:rPr lang="en-US" sz="2000" b="1" dirty="0" smtClean="0">
                <a:solidFill>
                  <a:srgbClr val="FF6600"/>
                </a:solidFill>
                <a:latin typeface="Bookman Old Style" pitchFamily="18" charset="0"/>
              </a:rPr>
              <a:t>Word problems based on </a:t>
            </a:r>
            <a:r>
              <a:rPr lang="en-US" sz="2000" b="1" dirty="0" err="1" smtClean="0">
                <a:solidFill>
                  <a:srgbClr val="FF6600"/>
                </a:solidFill>
                <a:latin typeface="Bookman Old Style" pitchFamily="18" charset="0"/>
              </a:rPr>
              <a:t>S</a:t>
            </a:r>
            <a:r>
              <a:rPr lang="en-US" sz="2000" b="1" baseline="-25000" dirty="0" err="1" smtClean="0">
                <a:solidFill>
                  <a:srgbClr val="FF6600"/>
                </a:solidFill>
                <a:latin typeface="Bookman Old Style" pitchFamily="18" charset="0"/>
              </a:rPr>
              <a:t>n</a:t>
            </a:r>
            <a:r>
              <a:rPr lang="en-US" sz="2000" b="1" dirty="0" smtClean="0">
                <a:solidFill>
                  <a:srgbClr val="FF6600"/>
                </a:solidFill>
                <a:latin typeface="Bookman Old Style" pitchFamily="18" charset="0"/>
              </a:rPr>
              <a:t> formula </a:t>
            </a:r>
            <a:endParaRPr lang="en-US" sz="2000" b="1" dirty="0">
              <a:solidFill>
                <a:srgbClr val="FF6600"/>
              </a:solidFill>
              <a:latin typeface="Bookman Old Style" pitchFamily="18" charset="0"/>
            </a:endParaRPr>
          </a:p>
        </p:txBody>
      </p:sp>
    </p:spTree>
    <p:extLst>
      <p:ext uri="{BB962C8B-B14F-4D97-AF65-F5344CB8AC3E}">
        <p14:creationId xmlns:p14="http://schemas.microsoft.com/office/powerpoint/2010/main" val="30609887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Box 118"/>
          <p:cNvSpPr txBox="1"/>
          <p:nvPr/>
        </p:nvSpPr>
        <p:spPr>
          <a:xfrm>
            <a:off x="946708" y="1249147"/>
            <a:ext cx="5404912" cy="584775"/>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Number of logs placed in successive row starting</a:t>
            </a:r>
          </a:p>
          <a:p>
            <a:pPr>
              <a:defRPr/>
            </a:pPr>
            <a:r>
              <a:rPr lang="en-US" sz="1600" kern="0" dirty="0" smtClean="0">
                <a:solidFill>
                  <a:sysClr val="windowText" lastClr="000000"/>
                </a:solidFill>
                <a:latin typeface="Bookman Old Style" pitchFamily="18" charset="0"/>
                <a:cs typeface="Calibri" pitchFamily="34" charset="0"/>
              </a:rPr>
              <a:t>from bottom are as follows:</a:t>
            </a:r>
            <a:endParaRPr lang="en-US" sz="1600" kern="0" dirty="0">
              <a:solidFill>
                <a:sysClr val="windowText" lastClr="000000"/>
              </a:solidFill>
              <a:latin typeface="Bookman Old Style" pitchFamily="18" charset="0"/>
              <a:cs typeface="Calibri" pitchFamily="34" charset="0"/>
            </a:endParaRPr>
          </a:p>
        </p:txBody>
      </p:sp>
      <p:sp>
        <p:nvSpPr>
          <p:cNvPr id="113" name="Flowchart: Alternate Process 112"/>
          <p:cNvSpPr/>
          <p:nvPr/>
        </p:nvSpPr>
        <p:spPr>
          <a:xfrm>
            <a:off x="5803886" y="839962"/>
            <a:ext cx="2299485" cy="222339"/>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sp>
        <p:nvSpPr>
          <p:cNvPr id="117" name="Flowchart: Alternate Process 116"/>
          <p:cNvSpPr/>
          <p:nvPr/>
        </p:nvSpPr>
        <p:spPr>
          <a:xfrm>
            <a:off x="892719" y="1060581"/>
            <a:ext cx="1559900" cy="222339"/>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sp>
        <p:nvSpPr>
          <p:cNvPr id="112" name="Flowchart: Alternate Process 111"/>
          <p:cNvSpPr/>
          <p:nvPr/>
        </p:nvSpPr>
        <p:spPr>
          <a:xfrm>
            <a:off x="4433788" y="840342"/>
            <a:ext cx="996860" cy="217958"/>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sp>
        <p:nvSpPr>
          <p:cNvPr id="93" name="Flowchart: Alternate Process 92"/>
          <p:cNvSpPr/>
          <p:nvPr/>
        </p:nvSpPr>
        <p:spPr>
          <a:xfrm>
            <a:off x="2485148" y="828627"/>
            <a:ext cx="1426279" cy="222339"/>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sp>
        <p:nvSpPr>
          <p:cNvPr id="92" name="Flowchart: Alternate Process 91"/>
          <p:cNvSpPr/>
          <p:nvPr/>
        </p:nvSpPr>
        <p:spPr>
          <a:xfrm>
            <a:off x="897123" y="828612"/>
            <a:ext cx="1484191" cy="222339"/>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sp>
        <p:nvSpPr>
          <p:cNvPr id="91" name="Flowchart: Alternate Process 90"/>
          <p:cNvSpPr/>
          <p:nvPr/>
        </p:nvSpPr>
        <p:spPr>
          <a:xfrm>
            <a:off x="5491065" y="594083"/>
            <a:ext cx="2591120" cy="222339"/>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sp>
        <p:nvSpPr>
          <p:cNvPr id="87" name="Flowchart: Alternate Process 86"/>
          <p:cNvSpPr/>
          <p:nvPr/>
        </p:nvSpPr>
        <p:spPr>
          <a:xfrm>
            <a:off x="888337" y="611963"/>
            <a:ext cx="2061082" cy="222339"/>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pic>
        <p:nvPicPr>
          <p:cNvPr id="173059" name="Picture 3" descr="C:\Users\ADMIN\Desktop\Green_Tur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16" y="2142759"/>
            <a:ext cx="6858000" cy="236256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3058"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995010" y="2793366"/>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239689" y="2840737"/>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491359" y="2886008"/>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736038" y="2909247"/>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975429" y="2961509"/>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220108" y="2984748"/>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471778" y="3030019"/>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716457" y="3053258"/>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959432" y="3112680"/>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204111" y="3135919"/>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455781" y="3181190"/>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700460" y="3204429"/>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939851" y="3256691"/>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184530" y="3279930"/>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436200" y="3325201"/>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680879" y="3348440"/>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925253" y="3407163"/>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5164644" y="3459425"/>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5409323" y="3482664"/>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5660993" y="3527935"/>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115252" y="2611438"/>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366922" y="2656709"/>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611601" y="2679948"/>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850992" y="2732210"/>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095671" y="2755449"/>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347341" y="2800720"/>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592020" y="2823959"/>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834995" y="2883381"/>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079674" y="2906620"/>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331344" y="2951891"/>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576023" y="2975130"/>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815414" y="3027392"/>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060093" y="3050631"/>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311763" y="3095902"/>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556442" y="3119141"/>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800816" y="3177864"/>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5040207" y="3230126"/>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5284886" y="3253365"/>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5536556" y="3298636"/>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234096" y="2424783"/>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485766" y="2470054"/>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730445" y="2493293"/>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1969836" y="2545555"/>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214515" y="2568794"/>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466185" y="2614065"/>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710864" y="2637304"/>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2953839" y="2696726"/>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198518" y="2719965"/>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450188" y="2765236"/>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694867" y="2788475"/>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3934258" y="2840737"/>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178937" y="2863976"/>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430607" y="2909247"/>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675286" y="2932486"/>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4919660" y="2991209"/>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5159051" y="3043471"/>
            <a:ext cx="1359384" cy="38011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C:\Users\ADMIN\Desktop\1381121659607807876lo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93146">
            <a:off x="5403730" y="3066710"/>
            <a:ext cx="1359384" cy="380112"/>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420095" y="547367"/>
            <a:ext cx="8190247" cy="784830"/>
          </a:xfrm>
          <a:prstGeom prst="rect">
            <a:avLst/>
          </a:prstGeom>
          <a:noFill/>
          <a:ln w="9525" cap="flat" cmpd="sng" algn="ctr">
            <a:noFill/>
            <a:prstDash val="solid"/>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defRPr/>
            </a:pPr>
            <a:r>
              <a:rPr lang="en-US" sz="1500" b="1" kern="0" dirty="0" smtClean="0">
                <a:solidFill>
                  <a:srgbClr val="0000FF"/>
                </a:solidFill>
                <a:latin typeface="Bookman Old Style" pitchFamily="18" charset="0"/>
                <a:cs typeface="Calibri" pitchFamily="34" charset="0"/>
              </a:rPr>
              <a:t>19) 200 logs are stacked in the following manner, 20 logs in the bottom row,</a:t>
            </a:r>
          </a:p>
          <a:p>
            <a:pPr algn="just">
              <a:defRPr/>
            </a:pPr>
            <a:r>
              <a:rPr lang="en-US" sz="1500" b="1" kern="0" dirty="0">
                <a:solidFill>
                  <a:srgbClr val="0000FF"/>
                </a:solidFill>
                <a:latin typeface="Bookman Old Style" pitchFamily="18" charset="0"/>
                <a:cs typeface="Calibri" pitchFamily="34" charset="0"/>
              </a:rPr>
              <a:t> </a:t>
            </a:r>
            <a:r>
              <a:rPr lang="en-US" sz="1500" b="1" kern="0" dirty="0" smtClean="0">
                <a:solidFill>
                  <a:srgbClr val="0000FF"/>
                </a:solidFill>
                <a:latin typeface="Bookman Old Style" pitchFamily="18" charset="0"/>
                <a:cs typeface="Calibri" pitchFamily="34" charset="0"/>
              </a:rPr>
              <a:t>     19 in next row, 18 in the next to it and so on. In how many rows are the</a:t>
            </a:r>
          </a:p>
          <a:p>
            <a:pPr algn="just">
              <a:defRPr/>
            </a:pPr>
            <a:r>
              <a:rPr lang="en-US" sz="1500" b="1" kern="0" dirty="0">
                <a:solidFill>
                  <a:srgbClr val="0000FF"/>
                </a:solidFill>
                <a:latin typeface="Bookman Old Style" pitchFamily="18" charset="0"/>
                <a:cs typeface="Calibri" pitchFamily="34" charset="0"/>
              </a:rPr>
              <a:t> </a:t>
            </a:r>
            <a:r>
              <a:rPr lang="en-US" sz="1500" b="1" kern="0" dirty="0" smtClean="0">
                <a:solidFill>
                  <a:srgbClr val="0000FF"/>
                </a:solidFill>
                <a:latin typeface="Bookman Old Style" pitchFamily="18" charset="0"/>
                <a:cs typeface="Calibri" pitchFamily="34" charset="0"/>
              </a:rPr>
              <a:t>     200 logs placed and how many logs are in the top row?</a:t>
            </a:r>
            <a:endParaRPr lang="en-US" sz="1500" b="1" kern="0" dirty="0">
              <a:solidFill>
                <a:srgbClr val="0000FF"/>
              </a:solidFill>
              <a:latin typeface="Bookman Old Style" pitchFamily="18" charset="0"/>
              <a:cs typeface="Calibri" pitchFamily="34" charset="0"/>
            </a:endParaRPr>
          </a:p>
        </p:txBody>
      </p:sp>
      <p:grpSp>
        <p:nvGrpSpPr>
          <p:cNvPr id="26" name="Group 25"/>
          <p:cNvGrpSpPr/>
          <p:nvPr/>
        </p:nvGrpSpPr>
        <p:grpSpPr>
          <a:xfrm>
            <a:off x="635208" y="1362271"/>
            <a:ext cx="2100813" cy="1134150"/>
            <a:chOff x="2412077" y="3385476"/>
            <a:chExt cx="2614915" cy="1513527"/>
          </a:xfrm>
        </p:grpSpPr>
        <p:sp>
          <p:nvSpPr>
            <p:cNvPr id="2" name="Oval Callout 1"/>
            <p:cNvSpPr/>
            <p:nvPr/>
          </p:nvSpPr>
          <p:spPr>
            <a:xfrm>
              <a:off x="2515000" y="3474786"/>
              <a:ext cx="2390677" cy="1318128"/>
            </a:xfrm>
            <a:prstGeom prst="wedgeEllipseCallout">
              <a:avLst>
                <a:gd name="adj1" fmla="val 36317"/>
                <a:gd name="adj2" fmla="val -117807"/>
              </a:avLst>
            </a:prstGeom>
            <a:solidFill>
              <a:schemeClr val="accent3">
                <a:lumMod val="50000"/>
              </a:schemeClr>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3060" name="Picture 4" descr="C:\Users\ADMIN\Desktop\stock-footage-piles-of-cut-logs-in-forest-industrial-logg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077" y="3385476"/>
              <a:ext cx="2614915" cy="151352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94" name="Group 93"/>
          <p:cNvGrpSpPr/>
          <p:nvPr/>
        </p:nvGrpSpPr>
        <p:grpSpPr>
          <a:xfrm>
            <a:off x="6941856" y="3292357"/>
            <a:ext cx="1628667" cy="307777"/>
            <a:chOff x="4632170" y="3370980"/>
            <a:chExt cx="1628667" cy="373092"/>
          </a:xfrm>
        </p:grpSpPr>
        <p:sp>
          <p:nvSpPr>
            <p:cNvPr id="95" name="Rounded Rectangular Callout 94"/>
            <p:cNvSpPr/>
            <p:nvPr/>
          </p:nvSpPr>
          <p:spPr>
            <a:xfrm>
              <a:off x="4681651" y="3438046"/>
              <a:ext cx="1545926" cy="294087"/>
            </a:xfrm>
            <a:prstGeom prst="wedgeRoundRectCallout">
              <a:avLst>
                <a:gd name="adj1" fmla="val -66681"/>
                <a:gd name="adj2" fmla="val 9460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96" name="TextBox 95"/>
            <p:cNvSpPr txBox="1"/>
            <p:nvPr/>
          </p:nvSpPr>
          <p:spPr>
            <a:xfrm>
              <a:off x="4632170" y="3370980"/>
              <a:ext cx="1628667" cy="373092"/>
            </a:xfrm>
            <a:prstGeom prst="rect">
              <a:avLst/>
            </a:prstGeom>
            <a:noFill/>
          </p:spPr>
          <p:txBody>
            <a:bodyPr wrap="square" rtlCol="0">
              <a:spAutoFit/>
            </a:bodyPr>
            <a:lstStyle/>
            <a:p>
              <a:pPr algn="ctr"/>
              <a:r>
                <a:rPr lang="en-US" sz="1400" b="1" dirty="0" smtClean="0">
                  <a:solidFill>
                    <a:prstClr val="white"/>
                  </a:solidFill>
                  <a:latin typeface="Bookman Old Style"/>
                </a:rPr>
                <a:t>1</a:t>
              </a:r>
              <a:r>
                <a:rPr lang="en-US" sz="1400" b="1" baseline="30000" dirty="0" smtClean="0">
                  <a:solidFill>
                    <a:prstClr val="white"/>
                  </a:solidFill>
                  <a:latin typeface="Bookman Old Style"/>
                </a:rPr>
                <a:t>st</a:t>
              </a:r>
              <a:r>
                <a:rPr lang="en-US" sz="1400" b="1" dirty="0" smtClean="0">
                  <a:solidFill>
                    <a:prstClr val="white"/>
                  </a:solidFill>
                  <a:latin typeface="Bookman Old Style"/>
                </a:rPr>
                <a:t> row, 20 logs</a:t>
              </a:r>
              <a:endParaRPr lang="en-US" sz="1400" b="1" baseline="-25000" dirty="0">
                <a:solidFill>
                  <a:prstClr val="white"/>
                </a:solidFill>
                <a:latin typeface="Bookman Old Style"/>
              </a:endParaRPr>
            </a:p>
          </p:txBody>
        </p:sp>
      </p:grpSp>
      <p:grpSp>
        <p:nvGrpSpPr>
          <p:cNvPr id="106" name="Group 105"/>
          <p:cNvGrpSpPr/>
          <p:nvPr/>
        </p:nvGrpSpPr>
        <p:grpSpPr>
          <a:xfrm>
            <a:off x="6705587" y="3063966"/>
            <a:ext cx="1694813" cy="307777"/>
            <a:chOff x="4613120" y="3370980"/>
            <a:chExt cx="1694813" cy="373092"/>
          </a:xfrm>
        </p:grpSpPr>
        <p:sp>
          <p:nvSpPr>
            <p:cNvPr id="107" name="Rounded Rectangular Callout 106"/>
            <p:cNvSpPr/>
            <p:nvPr/>
          </p:nvSpPr>
          <p:spPr>
            <a:xfrm>
              <a:off x="4681651" y="3426499"/>
              <a:ext cx="1545926" cy="294088"/>
            </a:xfrm>
            <a:prstGeom prst="wedgeRoundRectCallout">
              <a:avLst>
                <a:gd name="adj1" fmla="val -66681"/>
                <a:gd name="adj2" fmla="val 9460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08" name="TextBox 107"/>
            <p:cNvSpPr txBox="1"/>
            <p:nvPr/>
          </p:nvSpPr>
          <p:spPr>
            <a:xfrm>
              <a:off x="4613120" y="3370980"/>
              <a:ext cx="1694813" cy="373092"/>
            </a:xfrm>
            <a:prstGeom prst="rect">
              <a:avLst/>
            </a:prstGeom>
            <a:noFill/>
          </p:spPr>
          <p:txBody>
            <a:bodyPr wrap="square" rtlCol="0">
              <a:spAutoFit/>
            </a:bodyPr>
            <a:lstStyle/>
            <a:p>
              <a:pPr algn="ctr"/>
              <a:r>
                <a:rPr lang="en-US" sz="1400" b="1" dirty="0" smtClean="0">
                  <a:solidFill>
                    <a:prstClr val="white"/>
                  </a:solidFill>
                  <a:latin typeface="Bookman Old Style"/>
                </a:rPr>
                <a:t>2</a:t>
              </a:r>
              <a:r>
                <a:rPr lang="en-US" sz="1400" b="1" baseline="30000" dirty="0" smtClean="0">
                  <a:solidFill>
                    <a:prstClr val="white"/>
                  </a:solidFill>
                  <a:latin typeface="Bookman Old Style"/>
                </a:rPr>
                <a:t>nd</a:t>
              </a:r>
              <a:r>
                <a:rPr lang="en-US" sz="1400" b="1" dirty="0" smtClean="0">
                  <a:solidFill>
                    <a:prstClr val="white"/>
                  </a:solidFill>
                  <a:latin typeface="Bookman Old Style"/>
                </a:rPr>
                <a:t> row, 19 logs</a:t>
              </a:r>
              <a:endParaRPr lang="en-US" sz="1400" b="1" baseline="-25000" dirty="0">
                <a:solidFill>
                  <a:prstClr val="white"/>
                </a:solidFill>
                <a:latin typeface="Bookman Old Style"/>
              </a:endParaRPr>
            </a:p>
          </p:txBody>
        </p:sp>
      </p:grpSp>
      <p:grpSp>
        <p:nvGrpSpPr>
          <p:cNvPr id="109" name="Group 108"/>
          <p:cNvGrpSpPr/>
          <p:nvPr/>
        </p:nvGrpSpPr>
        <p:grpSpPr>
          <a:xfrm>
            <a:off x="6476000" y="2836431"/>
            <a:ext cx="1628667" cy="307777"/>
            <a:chOff x="4632170" y="3382526"/>
            <a:chExt cx="1628667" cy="373092"/>
          </a:xfrm>
        </p:grpSpPr>
        <p:sp>
          <p:nvSpPr>
            <p:cNvPr id="110" name="Rounded Rectangular Callout 109"/>
            <p:cNvSpPr/>
            <p:nvPr/>
          </p:nvSpPr>
          <p:spPr>
            <a:xfrm>
              <a:off x="4681651" y="3426499"/>
              <a:ext cx="1545926" cy="294088"/>
            </a:xfrm>
            <a:prstGeom prst="wedgeRoundRectCallout">
              <a:avLst>
                <a:gd name="adj1" fmla="val -66681"/>
                <a:gd name="adj2" fmla="val 9460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11" name="TextBox 110"/>
            <p:cNvSpPr txBox="1"/>
            <p:nvPr/>
          </p:nvSpPr>
          <p:spPr>
            <a:xfrm>
              <a:off x="4632170" y="3382526"/>
              <a:ext cx="1628667" cy="373092"/>
            </a:xfrm>
            <a:prstGeom prst="rect">
              <a:avLst/>
            </a:prstGeom>
            <a:noFill/>
          </p:spPr>
          <p:txBody>
            <a:bodyPr wrap="square" rtlCol="0">
              <a:spAutoFit/>
            </a:bodyPr>
            <a:lstStyle/>
            <a:p>
              <a:pPr algn="ctr"/>
              <a:r>
                <a:rPr lang="en-US" sz="1400" b="1" dirty="0" smtClean="0">
                  <a:solidFill>
                    <a:prstClr val="white"/>
                  </a:solidFill>
                  <a:latin typeface="Bookman Old Style"/>
                </a:rPr>
                <a:t>3</a:t>
              </a:r>
              <a:r>
                <a:rPr lang="en-US" sz="1400" b="1" baseline="30000" dirty="0" smtClean="0">
                  <a:solidFill>
                    <a:prstClr val="white"/>
                  </a:solidFill>
                  <a:latin typeface="Bookman Old Style"/>
                </a:rPr>
                <a:t>rd</a:t>
              </a:r>
              <a:r>
                <a:rPr lang="en-US" sz="1400" b="1" dirty="0" smtClean="0">
                  <a:solidFill>
                    <a:prstClr val="white"/>
                  </a:solidFill>
                  <a:latin typeface="Bookman Old Style"/>
                </a:rPr>
                <a:t> row, 18 logs</a:t>
              </a:r>
              <a:endParaRPr lang="en-US" sz="1400" b="1" baseline="-25000" dirty="0">
                <a:solidFill>
                  <a:prstClr val="white"/>
                </a:solidFill>
                <a:latin typeface="Bookman Old Style"/>
              </a:endParaRPr>
            </a:p>
          </p:txBody>
        </p:sp>
      </p:grpSp>
      <p:sp>
        <p:nvSpPr>
          <p:cNvPr id="118" name="TextBox 117"/>
          <p:cNvSpPr txBox="1"/>
          <p:nvPr/>
        </p:nvSpPr>
        <p:spPr>
          <a:xfrm>
            <a:off x="452648" y="1252203"/>
            <a:ext cx="588623" cy="338554"/>
          </a:xfrm>
          <a:prstGeom prst="rect">
            <a:avLst/>
          </a:prstGeom>
          <a:noFill/>
          <a:effectLst/>
        </p:spPr>
        <p:txBody>
          <a:bodyPr wrap="none" rtlCol="0">
            <a:spAutoFit/>
          </a:bodyPr>
          <a:lstStyle/>
          <a:p>
            <a:r>
              <a:rPr lang="en-US" sz="1600" b="1" dirty="0" smtClean="0">
                <a:solidFill>
                  <a:prstClr val="black"/>
                </a:solidFill>
                <a:latin typeface="Bookman Old Style" pitchFamily="18" charset="0"/>
                <a:cs typeface="Calibri" pitchFamily="34" charset="0"/>
              </a:rPr>
              <a:t>Sol:</a:t>
            </a:r>
            <a:endParaRPr lang="en-US" sz="1600" b="1" dirty="0">
              <a:solidFill>
                <a:prstClr val="black"/>
              </a:solidFill>
              <a:latin typeface="Bookman Old Style" pitchFamily="18" charset="0"/>
              <a:cs typeface="Calibri" pitchFamily="34" charset="0"/>
            </a:endParaRPr>
          </a:p>
        </p:txBody>
      </p:sp>
      <p:sp>
        <p:nvSpPr>
          <p:cNvPr id="120" name="TextBox 119"/>
          <p:cNvSpPr txBox="1"/>
          <p:nvPr/>
        </p:nvSpPr>
        <p:spPr>
          <a:xfrm>
            <a:off x="3829067" y="1493444"/>
            <a:ext cx="503664" cy="338554"/>
          </a:xfrm>
          <a:prstGeom prst="rect">
            <a:avLst/>
          </a:prstGeom>
          <a:noFill/>
          <a:effectLst/>
        </p:spPr>
        <p:txBody>
          <a:bodyPr wrap="none" rtlCol="0">
            <a:spAutoFit/>
          </a:bodyPr>
          <a:lstStyle/>
          <a:p>
            <a:pPr algn="r">
              <a:defRPr/>
            </a:pPr>
            <a:r>
              <a:rPr lang="en-US" sz="1600" kern="0" dirty="0" smtClean="0">
                <a:solidFill>
                  <a:sysClr val="windowText" lastClr="000000"/>
                </a:solidFill>
                <a:latin typeface="Bookman Old Style" pitchFamily="18" charset="0"/>
                <a:cs typeface="Calibri" pitchFamily="34" charset="0"/>
              </a:rPr>
              <a:t>20,</a:t>
            </a:r>
            <a:endParaRPr lang="en-US" sz="1600" kern="0" baseline="-25000" dirty="0">
              <a:solidFill>
                <a:sysClr val="windowText" lastClr="000000"/>
              </a:solidFill>
              <a:latin typeface="Bookman Old Style" pitchFamily="18" charset="0"/>
              <a:cs typeface="Calibri" pitchFamily="34" charset="0"/>
            </a:endParaRPr>
          </a:p>
        </p:txBody>
      </p:sp>
      <p:sp>
        <p:nvSpPr>
          <p:cNvPr id="121" name="TextBox 120"/>
          <p:cNvSpPr txBox="1"/>
          <p:nvPr/>
        </p:nvSpPr>
        <p:spPr>
          <a:xfrm>
            <a:off x="4258855" y="1493444"/>
            <a:ext cx="503664" cy="338554"/>
          </a:xfrm>
          <a:prstGeom prst="rect">
            <a:avLst/>
          </a:prstGeom>
          <a:noFill/>
          <a:effectLst/>
        </p:spPr>
        <p:txBody>
          <a:bodyPr wrap="none" rtlCol="0">
            <a:spAutoFit/>
          </a:bodyPr>
          <a:lstStyle/>
          <a:p>
            <a:pPr algn="r">
              <a:defRPr/>
            </a:pPr>
            <a:r>
              <a:rPr lang="en-US" sz="1600" kern="0" dirty="0" smtClean="0">
                <a:solidFill>
                  <a:sysClr val="windowText" lastClr="000000"/>
                </a:solidFill>
                <a:latin typeface="Bookman Old Style" pitchFamily="18" charset="0"/>
                <a:cs typeface="Calibri" pitchFamily="34" charset="0"/>
              </a:rPr>
              <a:t>19,</a:t>
            </a:r>
            <a:endParaRPr lang="en-US" sz="1600" kern="0" baseline="-25000" dirty="0">
              <a:solidFill>
                <a:sysClr val="windowText" lastClr="000000"/>
              </a:solidFill>
              <a:latin typeface="Bookman Old Style" pitchFamily="18" charset="0"/>
              <a:cs typeface="Calibri" pitchFamily="34" charset="0"/>
            </a:endParaRPr>
          </a:p>
        </p:txBody>
      </p:sp>
      <p:sp>
        <p:nvSpPr>
          <p:cNvPr id="122" name="TextBox 121"/>
          <p:cNvSpPr txBox="1"/>
          <p:nvPr/>
        </p:nvSpPr>
        <p:spPr>
          <a:xfrm>
            <a:off x="4685990" y="1493444"/>
            <a:ext cx="503664" cy="338554"/>
          </a:xfrm>
          <a:prstGeom prst="rect">
            <a:avLst/>
          </a:prstGeom>
          <a:noFill/>
          <a:effectLst/>
        </p:spPr>
        <p:txBody>
          <a:bodyPr wrap="none" rtlCol="0">
            <a:spAutoFit/>
          </a:bodyPr>
          <a:lstStyle/>
          <a:p>
            <a:pPr algn="r">
              <a:defRPr/>
            </a:pPr>
            <a:r>
              <a:rPr lang="en-US" sz="1600" kern="0" dirty="0" smtClean="0">
                <a:solidFill>
                  <a:sysClr val="windowText" lastClr="000000"/>
                </a:solidFill>
                <a:latin typeface="Bookman Old Style" pitchFamily="18" charset="0"/>
                <a:cs typeface="Calibri" pitchFamily="34" charset="0"/>
              </a:rPr>
              <a:t>18,</a:t>
            </a:r>
            <a:endParaRPr lang="en-US" sz="1600" kern="0" baseline="-25000" dirty="0">
              <a:solidFill>
                <a:sysClr val="windowText" lastClr="000000"/>
              </a:solidFill>
              <a:latin typeface="Bookman Old Style" pitchFamily="18" charset="0"/>
              <a:cs typeface="Calibri" pitchFamily="34" charset="0"/>
            </a:endParaRPr>
          </a:p>
        </p:txBody>
      </p:sp>
      <p:sp>
        <p:nvSpPr>
          <p:cNvPr id="123" name="TextBox 122"/>
          <p:cNvSpPr txBox="1"/>
          <p:nvPr/>
        </p:nvSpPr>
        <p:spPr>
          <a:xfrm>
            <a:off x="5134667" y="1493444"/>
            <a:ext cx="389850" cy="338554"/>
          </a:xfrm>
          <a:prstGeom prst="rect">
            <a:avLst/>
          </a:prstGeom>
          <a:noFill/>
          <a:effectLst/>
        </p:spPr>
        <p:txBody>
          <a:bodyPr wrap="none" rtlCol="0">
            <a:spAutoFit/>
          </a:bodyPr>
          <a:lstStyle/>
          <a:p>
            <a:pPr algn="r">
              <a:defRPr/>
            </a:pP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sp>
        <p:nvSpPr>
          <p:cNvPr id="124" name="TextBox 123"/>
          <p:cNvSpPr txBox="1"/>
          <p:nvPr/>
        </p:nvSpPr>
        <p:spPr>
          <a:xfrm>
            <a:off x="945590" y="1755726"/>
            <a:ext cx="3028161"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These numbers form an A.P.</a:t>
            </a:r>
            <a:endParaRPr lang="en-US" sz="1600" kern="0" dirty="0">
              <a:solidFill>
                <a:sysClr val="windowText" lastClr="000000"/>
              </a:solidFill>
              <a:latin typeface="Bookman Old Style" pitchFamily="18" charset="0"/>
              <a:cs typeface="Calibri" pitchFamily="34" charset="0"/>
            </a:endParaRPr>
          </a:p>
        </p:txBody>
      </p:sp>
      <p:sp>
        <p:nvSpPr>
          <p:cNvPr id="125" name="TextBox 124"/>
          <p:cNvSpPr txBox="1"/>
          <p:nvPr/>
        </p:nvSpPr>
        <p:spPr>
          <a:xfrm>
            <a:off x="3889163" y="1760905"/>
            <a:ext cx="1479433"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with  a = 20</a:t>
            </a:r>
            <a:endParaRPr lang="en-US" sz="1600" kern="0" dirty="0">
              <a:solidFill>
                <a:sysClr val="windowText" lastClr="000000"/>
              </a:solidFill>
              <a:latin typeface="Bookman Old Style" pitchFamily="18" charset="0"/>
              <a:cs typeface="Calibri" pitchFamily="34" charset="0"/>
            </a:endParaRPr>
          </a:p>
        </p:txBody>
      </p:sp>
      <p:sp>
        <p:nvSpPr>
          <p:cNvPr id="126" name="TextBox 125"/>
          <p:cNvSpPr txBox="1"/>
          <p:nvPr/>
        </p:nvSpPr>
        <p:spPr>
          <a:xfrm>
            <a:off x="5173454" y="1755704"/>
            <a:ext cx="1079142"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and  d = </a:t>
            </a:r>
            <a:endParaRPr lang="en-US" sz="1600" kern="0" baseline="-25000" dirty="0">
              <a:solidFill>
                <a:sysClr val="windowText" lastClr="000000"/>
              </a:solidFill>
              <a:latin typeface="Bookman Old Style" pitchFamily="18" charset="0"/>
              <a:cs typeface="Calibri" pitchFamily="34" charset="0"/>
            </a:endParaRPr>
          </a:p>
        </p:txBody>
      </p:sp>
      <p:sp>
        <p:nvSpPr>
          <p:cNvPr id="127" name="TextBox 126"/>
          <p:cNvSpPr txBox="1"/>
          <p:nvPr/>
        </p:nvSpPr>
        <p:spPr>
          <a:xfrm>
            <a:off x="6073192" y="1755704"/>
            <a:ext cx="990977"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19 – 20 </a:t>
            </a:r>
            <a:endParaRPr lang="en-US" sz="1600" kern="0" baseline="-25000" dirty="0">
              <a:solidFill>
                <a:sysClr val="windowText" lastClr="000000"/>
              </a:solidFill>
              <a:latin typeface="Bookman Old Style" pitchFamily="18" charset="0"/>
              <a:cs typeface="Calibri" pitchFamily="34" charset="0"/>
            </a:endParaRPr>
          </a:p>
        </p:txBody>
      </p:sp>
      <p:sp>
        <p:nvSpPr>
          <p:cNvPr id="128" name="TextBox 127"/>
          <p:cNvSpPr txBox="1"/>
          <p:nvPr/>
        </p:nvSpPr>
        <p:spPr>
          <a:xfrm>
            <a:off x="6899472" y="1755704"/>
            <a:ext cx="668773"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 1</a:t>
            </a:r>
            <a:endParaRPr lang="en-US" sz="1600" kern="0" baseline="-25000" dirty="0">
              <a:solidFill>
                <a:sysClr val="windowText" lastClr="000000"/>
              </a:solidFill>
              <a:latin typeface="Bookman Old Style" pitchFamily="18" charset="0"/>
              <a:cs typeface="Calibri" pitchFamily="34" charset="0"/>
            </a:endParaRPr>
          </a:p>
        </p:txBody>
      </p:sp>
      <p:grpSp>
        <p:nvGrpSpPr>
          <p:cNvPr id="129" name="Group 128"/>
          <p:cNvGrpSpPr/>
          <p:nvPr/>
        </p:nvGrpSpPr>
        <p:grpSpPr>
          <a:xfrm>
            <a:off x="2398776" y="2845455"/>
            <a:ext cx="2325624" cy="523220"/>
            <a:chOff x="3368846" y="3405765"/>
            <a:chExt cx="2325624" cy="546327"/>
          </a:xfrm>
        </p:grpSpPr>
        <p:sp>
          <p:nvSpPr>
            <p:cNvPr id="130" name="Rounded Rectangular Callout 129"/>
            <p:cNvSpPr/>
            <p:nvPr/>
          </p:nvSpPr>
          <p:spPr>
            <a:xfrm>
              <a:off x="3425441" y="3437224"/>
              <a:ext cx="2230164" cy="487492"/>
            </a:xfrm>
            <a:prstGeom prst="wedgeRoundRectCallout">
              <a:avLst>
                <a:gd name="adj1" fmla="val 27328"/>
                <a:gd name="adj2" fmla="val -45479"/>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31" name="TextBox 130"/>
            <p:cNvSpPr txBox="1"/>
            <p:nvPr/>
          </p:nvSpPr>
          <p:spPr>
            <a:xfrm>
              <a:off x="3368846" y="3405765"/>
              <a:ext cx="2325624" cy="546327"/>
            </a:xfrm>
            <a:prstGeom prst="rect">
              <a:avLst/>
            </a:prstGeom>
            <a:noFill/>
          </p:spPr>
          <p:txBody>
            <a:bodyPr wrap="square" rtlCol="0">
              <a:spAutoFit/>
            </a:bodyPr>
            <a:lstStyle/>
            <a:p>
              <a:pPr algn="ctr"/>
              <a:r>
                <a:rPr lang="en-US" sz="1400" b="1" dirty="0" smtClean="0">
                  <a:solidFill>
                    <a:prstClr val="white"/>
                  </a:solidFill>
                  <a:latin typeface="Bookman Old Style"/>
                </a:rPr>
                <a:t>Total no. of logs = 200 i.e. </a:t>
              </a:r>
              <a:r>
                <a:rPr lang="en-US" sz="1400" b="1" dirty="0" err="1" smtClean="0">
                  <a:solidFill>
                    <a:prstClr val="white"/>
                  </a:solidFill>
                  <a:latin typeface="Bookman Old Style"/>
                </a:rPr>
                <a:t>S</a:t>
              </a:r>
              <a:r>
                <a:rPr lang="en-US" sz="1400" b="1" baseline="-25000" dirty="0" err="1" smtClean="0">
                  <a:solidFill>
                    <a:prstClr val="white"/>
                  </a:solidFill>
                  <a:latin typeface="Bookman Old Style"/>
                </a:rPr>
                <a:t>n</a:t>
              </a:r>
              <a:r>
                <a:rPr lang="en-US" sz="1400" b="1" dirty="0" smtClean="0">
                  <a:solidFill>
                    <a:prstClr val="white"/>
                  </a:solidFill>
                  <a:latin typeface="Bookman Old Style"/>
                </a:rPr>
                <a:t> = 200</a:t>
              </a:r>
              <a:endParaRPr lang="en-US" sz="1400" b="1" baseline="-25000" dirty="0">
                <a:solidFill>
                  <a:prstClr val="white"/>
                </a:solidFill>
                <a:latin typeface="Bookman Old Style"/>
              </a:endParaRPr>
            </a:p>
          </p:txBody>
        </p:sp>
      </p:grpSp>
      <p:sp>
        <p:nvSpPr>
          <p:cNvPr id="132" name="TextBox 131"/>
          <p:cNvSpPr txBox="1"/>
          <p:nvPr/>
        </p:nvSpPr>
        <p:spPr>
          <a:xfrm>
            <a:off x="944323" y="2024173"/>
            <a:ext cx="2519239"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Total number of logs =</a:t>
            </a:r>
            <a:endParaRPr lang="en-US" sz="1600" kern="0" dirty="0">
              <a:solidFill>
                <a:sysClr val="windowText" lastClr="000000"/>
              </a:solidFill>
              <a:latin typeface="Bookman Old Style" pitchFamily="18" charset="0"/>
              <a:cs typeface="Calibri" pitchFamily="34" charset="0"/>
            </a:endParaRPr>
          </a:p>
        </p:txBody>
      </p:sp>
      <p:sp>
        <p:nvSpPr>
          <p:cNvPr id="133" name="TextBox 132"/>
          <p:cNvSpPr txBox="1"/>
          <p:nvPr/>
        </p:nvSpPr>
        <p:spPr>
          <a:xfrm>
            <a:off x="3252980" y="2024173"/>
            <a:ext cx="410690"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S</a:t>
            </a:r>
            <a:r>
              <a:rPr lang="en-US" sz="1600" kern="0" baseline="-25000" dirty="0" smtClean="0">
                <a:solidFill>
                  <a:sysClr val="windowText" lastClr="000000"/>
                </a:solidFill>
                <a:latin typeface="Bookman Old Style" pitchFamily="18" charset="0"/>
                <a:cs typeface="Calibri" pitchFamily="34" charset="0"/>
              </a:rPr>
              <a:t>n</a:t>
            </a:r>
            <a:endParaRPr lang="en-US" sz="1600" kern="0" baseline="-25000" dirty="0">
              <a:solidFill>
                <a:sysClr val="windowText" lastClr="000000"/>
              </a:solidFill>
              <a:latin typeface="Bookman Old Style" pitchFamily="18" charset="0"/>
              <a:cs typeface="Calibri" pitchFamily="34" charset="0"/>
            </a:endParaRPr>
          </a:p>
        </p:txBody>
      </p:sp>
      <p:sp>
        <p:nvSpPr>
          <p:cNvPr id="134" name="TextBox 133"/>
          <p:cNvSpPr txBox="1"/>
          <p:nvPr/>
        </p:nvSpPr>
        <p:spPr>
          <a:xfrm>
            <a:off x="3511187" y="2024173"/>
            <a:ext cx="753732"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200</a:t>
            </a:r>
            <a:endParaRPr lang="en-US" sz="1600" kern="0" baseline="-25000" dirty="0">
              <a:solidFill>
                <a:sysClr val="windowText" lastClr="000000"/>
              </a:solidFill>
              <a:latin typeface="Bookman Old Style" pitchFamily="18" charset="0"/>
              <a:cs typeface="Calibri" pitchFamily="34" charset="0"/>
            </a:endParaRPr>
          </a:p>
        </p:txBody>
      </p:sp>
      <p:grpSp>
        <p:nvGrpSpPr>
          <p:cNvPr id="114" name="Group 113"/>
          <p:cNvGrpSpPr/>
          <p:nvPr/>
        </p:nvGrpSpPr>
        <p:grpSpPr>
          <a:xfrm>
            <a:off x="6295024" y="1055183"/>
            <a:ext cx="2325624" cy="523220"/>
            <a:chOff x="3368846" y="3405765"/>
            <a:chExt cx="2325624" cy="546327"/>
          </a:xfrm>
        </p:grpSpPr>
        <p:sp>
          <p:nvSpPr>
            <p:cNvPr id="115" name="Rounded Rectangular Callout 114"/>
            <p:cNvSpPr/>
            <p:nvPr/>
          </p:nvSpPr>
          <p:spPr>
            <a:xfrm>
              <a:off x="3425441" y="3437224"/>
              <a:ext cx="2230164" cy="487492"/>
            </a:xfrm>
            <a:prstGeom prst="wedgeRoundRectCallout">
              <a:avLst>
                <a:gd name="adj1" fmla="val -25463"/>
                <a:gd name="adj2" fmla="val -4041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16" name="TextBox 115"/>
            <p:cNvSpPr txBox="1"/>
            <p:nvPr/>
          </p:nvSpPr>
          <p:spPr>
            <a:xfrm>
              <a:off x="3368846" y="3405765"/>
              <a:ext cx="2325624" cy="546327"/>
            </a:xfrm>
            <a:prstGeom prst="rect">
              <a:avLst/>
            </a:prstGeom>
            <a:noFill/>
          </p:spPr>
          <p:txBody>
            <a:bodyPr wrap="square" rtlCol="0">
              <a:spAutoFit/>
            </a:bodyPr>
            <a:lstStyle/>
            <a:p>
              <a:pPr algn="ctr"/>
              <a:r>
                <a:rPr lang="en-US" sz="1400" b="1" dirty="0" smtClean="0">
                  <a:solidFill>
                    <a:prstClr val="white"/>
                  </a:solidFill>
                  <a:latin typeface="Bookman Old Style"/>
                </a:rPr>
                <a:t>We need to find no. of rows i.e. value of ‘n’</a:t>
              </a:r>
              <a:endParaRPr lang="en-US" sz="1400" b="1" baseline="-25000" dirty="0">
                <a:solidFill>
                  <a:prstClr val="white"/>
                </a:solidFill>
                <a:latin typeface="Bookman Old Style"/>
              </a:endParaRPr>
            </a:p>
          </p:txBody>
        </p:sp>
      </p:grpSp>
      <p:sp>
        <p:nvSpPr>
          <p:cNvPr id="100" name="TextBox 99"/>
          <p:cNvSpPr txBox="1"/>
          <p:nvPr/>
        </p:nvSpPr>
        <p:spPr>
          <a:xfrm>
            <a:off x="4685990" y="-1009650"/>
            <a:ext cx="3725298" cy="769441"/>
          </a:xfrm>
          <a:prstGeom prst="rect">
            <a:avLst/>
          </a:prstGeom>
          <a:solidFill>
            <a:srgbClr val="FF0000"/>
          </a:solidFill>
        </p:spPr>
        <p:txBody>
          <a:bodyPr wrap="square" rtlCol="0">
            <a:spAutoFit/>
          </a:bodyPr>
          <a:lstStyle/>
          <a:p>
            <a:r>
              <a:rPr lang="en-US" sz="4400" dirty="0" smtClean="0"/>
              <a:t>Exercise 5.3 19</a:t>
            </a:r>
            <a:endParaRPr lang="en-US" sz="4400" dirty="0"/>
          </a:p>
        </p:txBody>
      </p:sp>
    </p:spTree>
    <p:extLst>
      <p:ext uri="{BB962C8B-B14F-4D97-AF65-F5344CB8AC3E}">
        <p14:creationId xmlns:p14="http://schemas.microsoft.com/office/powerpoint/2010/main" val="324644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10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wipe(left)">
                                      <p:cBhvr>
                                        <p:cTn id="12" dur="500"/>
                                        <p:tgtEl>
                                          <p:spTgt spid="1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750"/>
                                        <p:tgtEl>
                                          <p:spTgt spid="87"/>
                                        </p:tgtEl>
                                      </p:cBhvr>
                                    </p:animEffect>
                                  </p:childTnLst>
                                </p:cTn>
                              </p:par>
                              <p:par>
                                <p:cTn id="18" presetID="22" presetClass="entr" presetSubtype="8"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fade">
                                      <p:cBhvr>
                                        <p:cTn id="25" dur="750"/>
                                        <p:tgtEl>
                                          <p:spTgt spid="91"/>
                                        </p:tgtEl>
                                      </p:cBhvr>
                                    </p:animEffect>
                                  </p:childTnLst>
                                </p:cTn>
                              </p:par>
                              <p:par>
                                <p:cTn id="26" presetID="10" presetClass="exit" presetSubtype="0" fill="hold" grpId="1" nodeType="withEffect">
                                  <p:stCondLst>
                                    <p:cond delay="0"/>
                                  </p:stCondLst>
                                  <p:childTnLst>
                                    <p:animEffect transition="out" filter="fade">
                                      <p:cBhvr>
                                        <p:cTn id="27" dur="500"/>
                                        <p:tgtEl>
                                          <p:spTgt spid="87"/>
                                        </p:tgtEl>
                                      </p:cBhvr>
                                    </p:animEffect>
                                    <p:set>
                                      <p:cBhvr>
                                        <p:cTn id="28" dur="1" fill="hold">
                                          <p:stCondLst>
                                            <p:cond delay="499"/>
                                          </p:stCondLst>
                                        </p:cTn>
                                        <p:tgtEl>
                                          <p:spTgt spid="8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73059"/>
                                        </p:tgtEl>
                                        <p:attrNameLst>
                                          <p:attrName>style.visibility</p:attrName>
                                        </p:attrNameLst>
                                      </p:cBhvr>
                                      <p:to>
                                        <p:strVal val="visible"/>
                                      </p:to>
                                    </p:set>
                                    <p:animEffect transition="in" filter="wipe(left)">
                                      <p:cBhvr>
                                        <p:cTn id="33" dur="500"/>
                                        <p:tgtEl>
                                          <p:spTgt spid="173059"/>
                                        </p:tgtEl>
                                      </p:cBhvr>
                                    </p:animEffect>
                                  </p:childTnLst>
                                </p:cTn>
                              </p:par>
                              <p:par>
                                <p:cTn id="34" presetID="10" presetClass="exit" presetSubtype="0" fill="hold"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99"/>
                                          </p:stCondLst>
                                        </p:cTn>
                                        <p:tgtEl>
                                          <p:spTgt spid="25"/>
                                        </p:tgtEl>
                                        <p:attrNameLst>
                                          <p:attrName>style.visibility</p:attrName>
                                        </p:attrNameLst>
                                      </p:cBhvr>
                                      <p:to>
                                        <p:strVal val="visible"/>
                                      </p:to>
                                    </p:set>
                                  </p:childTnLst>
                                </p:cTn>
                              </p:par>
                            </p:childTnLst>
                          </p:cTn>
                        </p:par>
                        <p:par>
                          <p:cTn id="41" fill="hold">
                            <p:stCondLst>
                              <p:cond delay="100"/>
                            </p:stCondLst>
                            <p:childTnLst>
                              <p:par>
                                <p:cTn id="42" presetID="1" presetClass="entr" presetSubtype="0" fill="hold" nodeType="afterEffect">
                                  <p:stCondLst>
                                    <p:cond delay="0"/>
                                  </p:stCondLst>
                                  <p:childTnLst>
                                    <p:set>
                                      <p:cBhvr>
                                        <p:cTn id="43" dur="1" fill="hold">
                                          <p:stCondLst>
                                            <p:cond delay="99"/>
                                          </p:stCondLst>
                                        </p:cTn>
                                        <p:tgtEl>
                                          <p:spTgt spid="24"/>
                                        </p:tgtEl>
                                        <p:attrNameLst>
                                          <p:attrName>style.visibility</p:attrName>
                                        </p:attrNameLst>
                                      </p:cBhvr>
                                      <p:to>
                                        <p:strVal val="visible"/>
                                      </p:to>
                                    </p:set>
                                  </p:childTnLst>
                                </p:cTn>
                              </p:par>
                            </p:childTnLst>
                          </p:cTn>
                        </p:par>
                        <p:par>
                          <p:cTn id="44" fill="hold">
                            <p:stCondLst>
                              <p:cond delay="200"/>
                            </p:stCondLst>
                            <p:childTnLst>
                              <p:par>
                                <p:cTn id="45" presetID="1" presetClass="entr" presetSubtype="0" fill="hold" nodeType="afterEffect">
                                  <p:stCondLst>
                                    <p:cond delay="0"/>
                                  </p:stCondLst>
                                  <p:childTnLst>
                                    <p:set>
                                      <p:cBhvr>
                                        <p:cTn id="46" dur="1" fill="hold">
                                          <p:stCondLst>
                                            <p:cond delay="99"/>
                                          </p:stCondLst>
                                        </p:cTn>
                                        <p:tgtEl>
                                          <p:spTgt spid="23"/>
                                        </p:tgtEl>
                                        <p:attrNameLst>
                                          <p:attrName>style.visibility</p:attrName>
                                        </p:attrNameLst>
                                      </p:cBhvr>
                                      <p:to>
                                        <p:strVal val="visible"/>
                                      </p:to>
                                    </p:set>
                                  </p:childTnLst>
                                </p:cTn>
                              </p:par>
                            </p:childTnLst>
                          </p:cTn>
                        </p:par>
                        <p:par>
                          <p:cTn id="47" fill="hold">
                            <p:stCondLst>
                              <p:cond delay="300"/>
                            </p:stCondLst>
                            <p:childTnLst>
                              <p:par>
                                <p:cTn id="48" presetID="1" presetClass="entr" presetSubtype="0" fill="hold" nodeType="afterEffect">
                                  <p:stCondLst>
                                    <p:cond delay="0"/>
                                  </p:stCondLst>
                                  <p:childTnLst>
                                    <p:set>
                                      <p:cBhvr>
                                        <p:cTn id="49" dur="1" fill="hold">
                                          <p:stCondLst>
                                            <p:cond delay="99"/>
                                          </p:stCondLst>
                                        </p:cTn>
                                        <p:tgtEl>
                                          <p:spTgt spid="22"/>
                                        </p:tgtEl>
                                        <p:attrNameLst>
                                          <p:attrName>style.visibility</p:attrName>
                                        </p:attrNameLst>
                                      </p:cBhvr>
                                      <p:to>
                                        <p:strVal val="visible"/>
                                      </p:to>
                                    </p:set>
                                  </p:childTnLst>
                                </p:cTn>
                              </p:par>
                            </p:childTnLst>
                          </p:cTn>
                        </p:par>
                        <p:par>
                          <p:cTn id="50" fill="hold">
                            <p:stCondLst>
                              <p:cond delay="400"/>
                            </p:stCondLst>
                            <p:childTnLst>
                              <p:par>
                                <p:cTn id="51" presetID="1" presetClass="entr" presetSubtype="0" fill="hold" nodeType="afterEffect">
                                  <p:stCondLst>
                                    <p:cond delay="0"/>
                                  </p:stCondLst>
                                  <p:childTnLst>
                                    <p:set>
                                      <p:cBhvr>
                                        <p:cTn id="52" dur="1" fill="hold">
                                          <p:stCondLst>
                                            <p:cond delay="99"/>
                                          </p:stCondLst>
                                        </p:cTn>
                                        <p:tgtEl>
                                          <p:spTgt spid="21"/>
                                        </p:tgtEl>
                                        <p:attrNameLst>
                                          <p:attrName>style.visibility</p:attrName>
                                        </p:attrNameLst>
                                      </p:cBhvr>
                                      <p:to>
                                        <p:strVal val="visible"/>
                                      </p:to>
                                    </p:se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99"/>
                                          </p:stCondLst>
                                        </p:cTn>
                                        <p:tgtEl>
                                          <p:spTgt spid="20"/>
                                        </p:tgtEl>
                                        <p:attrNameLst>
                                          <p:attrName>style.visibility</p:attrName>
                                        </p:attrNameLst>
                                      </p:cBhvr>
                                      <p:to>
                                        <p:strVal val="visible"/>
                                      </p:to>
                                    </p:set>
                                  </p:childTnLst>
                                </p:cTn>
                              </p:par>
                            </p:childTnLst>
                          </p:cTn>
                        </p:par>
                        <p:par>
                          <p:cTn id="56" fill="hold">
                            <p:stCondLst>
                              <p:cond delay="600"/>
                            </p:stCondLst>
                            <p:childTnLst>
                              <p:par>
                                <p:cTn id="57" presetID="1" presetClass="entr" presetSubtype="0" fill="hold" nodeType="afterEffect">
                                  <p:stCondLst>
                                    <p:cond delay="0"/>
                                  </p:stCondLst>
                                  <p:childTnLst>
                                    <p:set>
                                      <p:cBhvr>
                                        <p:cTn id="58" dur="1" fill="hold">
                                          <p:stCondLst>
                                            <p:cond delay="99"/>
                                          </p:stCondLst>
                                        </p:cTn>
                                        <p:tgtEl>
                                          <p:spTgt spid="19"/>
                                        </p:tgtEl>
                                        <p:attrNameLst>
                                          <p:attrName>style.visibility</p:attrName>
                                        </p:attrNameLst>
                                      </p:cBhvr>
                                      <p:to>
                                        <p:strVal val="visible"/>
                                      </p:to>
                                    </p:set>
                                  </p:childTnLst>
                                </p:cTn>
                              </p:par>
                            </p:childTnLst>
                          </p:cTn>
                        </p:par>
                        <p:par>
                          <p:cTn id="59" fill="hold">
                            <p:stCondLst>
                              <p:cond delay="700"/>
                            </p:stCondLst>
                            <p:childTnLst>
                              <p:par>
                                <p:cTn id="60" presetID="1" presetClass="entr" presetSubtype="0" fill="hold" nodeType="afterEffect">
                                  <p:stCondLst>
                                    <p:cond delay="0"/>
                                  </p:stCondLst>
                                  <p:childTnLst>
                                    <p:set>
                                      <p:cBhvr>
                                        <p:cTn id="61" dur="1" fill="hold">
                                          <p:stCondLst>
                                            <p:cond delay="99"/>
                                          </p:stCondLst>
                                        </p:cTn>
                                        <p:tgtEl>
                                          <p:spTgt spid="18"/>
                                        </p:tgtEl>
                                        <p:attrNameLst>
                                          <p:attrName>style.visibility</p:attrName>
                                        </p:attrNameLst>
                                      </p:cBhvr>
                                      <p:to>
                                        <p:strVal val="visible"/>
                                      </p:to>
                                    </p:set>
                                  </p:childTnLst>
                                </p:cTn>
                              </p:par>
                            </p:childTnLst>
                          </p:cTn>
                        </p:par>
                        <p:par>
                          <p:cTn id="62" fill="hold">
                            <p:stCondLst>
                              <p:cond delay="800"/>
                            </p:stCondLst>
                            <p:childTnLst>
                              <p:par>
                                <p:cTn id="63" presetID="1" presetClass="entr" presetSubtype="0" fill="hold" nodeType="afterEffect">
                                  <p:stCondLst>
                                    <p:cond delay="0"/>
                                  </p:stCondLst>
                                  <p:childTnLst>
                                    <p:set>
                                      <p:cBhvr>
                                        <p:cTn id="64" dur="1" fill="hold">
                                          <p:stCondLst>
                                            <p:cond delay="99"/>
                                          </p:stCondLst>
                                        </p:cTn>
                                        <p:tgtEl>
                                          <p:spTgt spid="17"/>
                                        </p:tgtEl>
                                        <p:attrNameLst>
                                          <p:attrName>style.visibility</p:attrName>
                                        </p:attrNameLst>
                                      </p:cBhvr>
                                      <p:to>
                                        <p:strVal val="visible"/>
                                      </p:to>
                                    </p:set>
                                  </p:childTnLst>
                                </p:cTn>
                              </p:par>
                            </p:childTnLst>
                          </p:cTn>
                        </p:par>
                        <p:par>
                          <p:cTn id="65" fill="hold">
                            <p:stCondLst>
                              <p:cond delay="900"/>
                            </p:stCondLst>
                            <p:childTnLst>
                              <p:par>
                                <p:cTn id="66" presetID="1" presetClass="entr" presetSubtype="0" fill="hold" nodeType="afterEffect">
                                  <p:stCondLst>
                                    <p:cond delay="0"/>
                                  </p:stCondLst>
                                  <p:childTnLst>
                                    <p:set>
                                      <p:cBhvr>
                                        <p:cTn id="67" dur="1" fill="hold">
                                          <p:stCondLst>
                                            <p:cond delay="99"/>
                                          </p:stCondLst>
                                        </p:cTn>
                                        <p:tgtEl>
                                          <p:spTgt spid="16"/>
                                        </p:tgtEl>
                                        <p:attrNameLst>
                                          <p:attrName>style.visibility</p:attrName>
                                        </p:attrNameLst>
                                      </p:cBhvr>
                                      <p:to>
                                        <p:strVal val="visible"/>
                                      </p:to>
                                    </p:set>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99"/>
                                          </p:stCondLst>
                                        </p:cTn>
                                        <p:tgtEl>
                                          <p:spTgt spid="15"/>
                                        </p:tgtEl>
                                        <p:attrNameLst>
                                          <p:attrName>style.visibility</p:attrName>
                                        </p:attrNameLst>
                                      </p:cBhvr>
                                      <p:to>
                                        <p:strVal val="visible"/>
                                      </p:to>
                                    </p:set>
                                  </p:childTnLst>
                                </p:cTn>
                              </p:par>
                            </p:childTnLst>
                          </p:cTn>
                        </p:par>
                        <p:par>
                          <p:cTn id="71" fill="hold">
                            <p:stCondLst>
                              <p:cond delay="1100"/>
                            </p:stCondLst>
                            <p:childTnLst>
                              <p:par>
                                <p:cTn id="72" presetID="1" presetClass="entr" presetSubtype="0" fill="hold" nodeType="afterEffect">
                                  <p:stCondLst>
                                    <p:cond delay="0"/>
                                  </p:stCondLst>
                                  <p:childTnLst>
                                    <p:set>
                                      <p:cBhvr>
                                        <p:cTn id="73" dur="1" fill="hold">
                                          <p:stCondLst>
                                            <p:cond delay="99"/>
                                          </p:stCondLst>
                                        </p:cTn>
                                        <p:tgtEl>
                                          <p:spTgt spid="14"/>
                                        </p:tgtEl>
                                        <p:attrNameLst>
                                          <p:attrName>style.visibility</p:attrName>
                                        </p:attrNameLst>
                                      </p:cBhvr>
                                      <p:to>
                                        <p:strVal val="visible"/>
                                      </p:to>
                                    </p:set>
                                  </p:childTnLst>
                                </p:cTn>
                              </p:par>
                            </p:childTnLst>
                          </p:cTn>
                        </p:par>
                        <p:par>
                          <p:cTn id="74" fill="hold">
                            <p:stCondLst>
                              <p:cond delay="1200"/>
                            </p:stCondLst>
                            <p:childTnLst>
                              <p:par>
                                <p:cTn id="75" presetID="1" presetClass="entr" presetSubtype="0" fill="hold" nodeType="afterEffect">
                                  <p:stCondLst>
                                    <p:cond delay="0"/>
                                  </p:stCondLst>
                                  <p:childTnLst>
                                    <p:set>
                                      <p:cBhvr>
                                        <p:cTn id="76" dur="1" fill="hold">
                                          <p:stCondLst>
                                            <p:cond delay="99"/>
                                          </p:stCondLst>
                                        </p:cTn>
                                        <p:tgtEl>
                                          <p:spTgt spid="13"/>
                                        </p:tgtEl>
                                        <p:attrNameLst>
                                          <p:attrName>style.visibility</p:attrName>
                                        </p:attrNameLst>
                                      </p:cBhvr>
                                      <p:to>
                                        <p:strVal val="visible"/>
                                      </p:to>
                                    </p:set>
                                  </p:childTnLst>
                                </p:cTn>
                              </p:par>
                            </p:childTnLst>
                          </p:cTn>
                        </p:par>
                        <p:par>
                          <p:cTn id="77" fill="hold">
                            <p:stCondLst>
                              <p:cond delay="1300"/>
                            </p:stCondLst>
                            <p:childTnLst>
                              <p:par>
                                <p:cTn id="78" presetID="1" presetClass="entr" presetSubtype="0" fill="hold" nodeType="afterEffect">
                                  <p:stCondLst>
                                    <p:cond delay="0"/>
                                  </p:stCondLst>
                                  <p:childTnLst>
                                    <p:set>
                                      <p:cBhvr>
                                        <p:cTn id="79" dur="1" fill="hold">
                                          <p:stCondLst>
                                            <p:cond delay="99"/>
                                          </p:stCondLst>
                                        </p:cTn>
                                        <p:tgtEl>
                                          <p:spTgt spid="12"/>
                                        </p:tgtEl>
                                        <p:attrNameLst>
                                          <p:attrName>style.visibility</p:attrName>
                                        </p:attrNameLst>
                                      </p:cBhvr>
                                      <p:to>
                                        <p:strVal val="visible"/>
                                      </p:to>
                                    </p:set>
                                  </p:childTnLst>
                                </p:cTn>
                              </p:par>
                            </p:childTnLst>
                          </p:cTn>
                        </p:par>
                        <p:par>
                          <p:cTn id="80" fill="hold">
                            <p:stCondLst>
                              <p:cond delay="1400"/>
                            </p:stCondLst>
                            <p:childTnLst>
                              <p:par>
                                <p:cTn id="81" presetID="1" presetClass="entr" presetSubtype="0" fill="hold" nodeType="afterEffect">
                                  <p:stCondLst>
                                    <p:cond delay="0"/>
                                  </p:stCondLst>
                                  <p:childTnLst>
                                    <p:set>
                                      <p:cBhvr>
                                        <p:cTn id="82" dur="1" fill="hold">
                                          <p:stCondLst>
                                            <p:cond delay="99"/>
                                          </p:stCondLst>
                                        </p:cTn>
                                        <p:tgtEl>
                                          <p:spTgt spid="11"/>
                                        </p:tgtEl>
                                        <p:attrNameLst>
                                          <p:attrName>style.visibility</p:attrName>
                                        </p:attrNameLst>
                                      </p:cBhvr>
                                      <p:to>
                                        <p:strVal val="visible"/>
                                      </p:to>
                                    </p:set>
                                  </p:childTnLst>
                                </p:cTn>
                              </p:par>
                            </p:childTnLst>
                          </p:cTn>
                        </p:par>
                        <p:par>
                          <p:cTn id="83" fill="hold">
                            <p:stCondLst>
                              <p:cond delay="1500"/>
                            </p:stCondLst>
                            <p:childTnLst>
                              <p:par>
                                <p:cTn id="84" presetID="1" presetClass="entr" presetSubtype="0" fill="hold" nodeType="afterEffect">
                                  <p:stCondLst>
                                    <p:cond delay="0"/>
                                  </p:stCondLst>
                                  <p:childTnLst>
                                    <p:set>
                                      <p:cBhvr>
                                        <p:cTn id="85" dur="1" fill="hold">
                                          <p:stCondLst>
                                            <p:cond delay="99"/>
                                          </p:stCondLst>
                                        </p:cTn>
                                        <p:tgtEl>
                                          <p:spTgt spid="10"/>
                                        </p:tgtEl>
                                        <p:attrNameLst>
                                          <p:attrName>style.visibility</p:attrName>
                                        </p:attrNameLst>
                                      </p:cBhvr>
                                      <p:to>
                                        <p:strVal val="visible"/>
                                      </p:to>
                                    </p:set>
                                  </p:childTnLst>
                                </p:cTn>
                              </p:par>
                            </p:childTnLst>
                          </p:cTn>
                        </p:par>
                        <p:par>
                          <p:cTn id="86" fill="hold">
                            <p:stCondLst>
                              <p:cond delay="1600"/>
                            </p:stCondLst>
                            <p:childTnLst>
                              <p:par>
                                <p:cTn id="87" presetID="1" presetClass="entr" presetSubtype="0" fill="hold" nodeType="afterEffect">
                                  <p:stCondLst>
                                    <p:cond delay="0"/>
                                  </p:stCondLst>
                                  <p:childTnLst>
                                    <p:set>
                                      <p:cBhvr>
                                        <p:cTn id="88" dur="1" fill="hold">
                                          <p:stCondLst>
                                            <p:cond delay="99"/>
                                          </p:stCondLst>
                                        </p:cTn>
                                        <p:tgtEl>
                                          <p:spTgt spid="9"/>
                                        </p:tgtEl>
                                        <p:attrNameLst>
                                          <p:attrName>style.visibility</p:attrName>
                                        </p:attrNameLst>
                                      </p:cBhvr>
                                      <p:to>
                                        <p:strVal val="visible"/>
                                      </p:to>
                                    </p:set>
                                  </p:childTnLst>
                                </p:cTn>
                              </p:par>
                            </p:childTnLst>
                          </p:cTn>
                        </p:par>
                        <p:par>
                          <p:cTn id="89" fill="hold">
                            <p:stCondLst>
                              <p:cond delay="1700"/>
                            </p:stCondLst>
                            <p:childTnLst>
                              <p:par>
                                <p:cTn id="90" presetID="1" presetClass="entr" presetSubtype="0" fill="hold" nodeType="afterEffect">
                                  <p:stCondLst>
                                    <p:cond delay="0"/>
                                  </p:stCondLst>
                                  <p:childTnLst>
                                    <p:set>
                                      <p:cBhvr>
                                        <p:cTn id="91" dur="1" fill="hold">
                                          <p:stCondLst>
                                            <p:cond delay="99"/>
                                          </p:stCondLst>
                                        </p:cTn>
                                        <p:tgtEl>
                                          <p:spTgt spid="8"/>
                                        </p:tgtEl>
                                        <p:attrNameLst>
                                          <p:attrName>style.visibility</p:attrName>
                                        </p:attrNameLst>
                                      </p:cBhvr>
                                      <p:to>
                                        <p:strVal val="visible"/>
                                      </p:to>
                                    </p:set>
                                  </p:childTnLst>
                                </p:cTn>
                              </p:par>
                            </p:childTnLst>
                          </p:cTn>
                        </p:par>
                        <p:par>
                          <p:cTn id="92" fill="hold">
                            <p:stCondLst>
                              <p:cond delay="1800"/>
                            </p:stCondLst>
                            <p:childTnLst>
                              <p:par>
                                <p:cTn id="93" presetID="1" presetClass="entr" presetSubtype="0" fill="hold" nodeType="afterEffect">
                                  <p:stCondLst>
                                    <p:cond delay="0"/>
                                  </p:stCondLst>
                                  <p:childTnLst>
                                    <p:set>
                                      <p:cBhvr>
                                        <p:cTn id="94" dur="1" fill="hold">
                                          <p:stCondLst>
                                            <p:cond delay="99"/>
                                          </p:stCondLst>
                                        </p:cTn>
                                        <p:tgtEl>
                                          <p:spTgt spid="7"/>
                                        </p:tgtEl>
                                        <p:attrNameLst>
                                          <p:attrName>style.visibility</p:attrName>
                                        </p:attrNameLst>
                                      </p:cBhvr>
                                      <p:to>
                                        <p:strVal val="visible"/>
                                      </p:to>
                                    </p:set>
                                  </p:childTnLst>
                                </p:cTn>
                              </p:par>
                            </p:childTnLst>
                          </p:cTn>
                        </p:par>
                        <p:par>
                          <p:cTn id="95" fill="hold">
                            <p:stCondLst>
                              <p:cond delay="1900"/>
                            </p:stCondLst>
                            <p:childTnLst>
                              <p:par>
                                <p:cTn id="96" presetID="1" presetClass="entr" presetSubtype="0" fill="hold" nodeType="afterEffect">
                                  <p:stCondLst>
                                    <p:cond delay="0"/>
                                  </p:stCondLst>
                                  <p:childTnLst>
                                    <p:set>
                                      <p:cBhvr>
                                        <p:cTn id="97" dur="1" fill="hold">
                                          <p:stCondLst>
                                            <p:cond delay="99"/>
                                          </p:stCondLst>
                                        </p:cTn>
                                        <p:tgtEl>
                                          <p:spTgt spid="173058"/>
                                        </p:tgtEl>
                                        <p:attrNameLst>
                                          <p:attrName>style.visibility</p:attrName>
                                        </p:attrNameLst>
                                      </p:cBhvr>
                                      <p:to>
                                        <p:strVal val="visible"/>
                                      </p:to>
                                    </p:set>
                                  </p:childTnLst>
                                </p:cTn>
                              </p:par>
                            </p:childTnLst>
                          </p:cTn>
                        </p:par>
                        <p:par>
                          <p:cTn id="98" fill="hold">
                            <p:stCondLst>
                              <p:cond delay="2000"/>
                            </p:stCondLst>
                            <p:childTnLst>
                              <p:par>
                                <p:cTn id="99" presetID="22" presetClass="entr" presetSubtype="8" fill="hold" nodeType="afterEffect">
                                  <p:stCondLst>
                                    <p:cond delay="0"/>
                                  </p:stCondLst>
                                  <p:childTnLst>
                                    <p:set>
                                      <p:cBhvr>
                                        <p:cTn id="100" dur="1" fill="hold">
                                          <p:stCondLst>
                                            <p:cond delay="0"/>
                                          </p:stCondLst>
                                        </p:cTn>
                                        <p:tgtEl>
                                          <p:spTgt spid="94"/>
                                        </p:tgtEl>
                                        <p:attrNameLst>
                                          <p:attrName>style.visibility</p:attrName>
                                        </p:attrNameLst>
                                      </p:cBhvr>
                                      <p:to>
                                        <p:strVal val="visible"/>
                                      </p:to>
                                    </p:set>
                                    <p:animEffect transition="in" filter="wipe(left)">
                                      <p:cBhvr>
                                        <p:cTn id="101" dur="500"/>
                                        <p:tgtEl>
                                          <p:spTgt spid="9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92"/>
                                        </p:tgtEl>
                                        <p:attrNameLst>
                                          <p:attrName>style.visibility</p:attrName>
                                        </p:attrNameLst>
                                      </p:cBhvr>
                                      <p:to>
                                        <p:strVal val="visible"/>
                                      </p:to>
                                    </p:set>
                                    <p:animEffect transition="in" filter="fade">
                                      <p:cBhvr>
                                        <p:cTn id="106" dur="750"/>
                                        <p:tgtEl>
                                          <p:spTgt spid="92"/>
                                        </p:tgtEl>
                                      </p:cBhvr>
                                    </p:animEffect>
                                  </p:childTnLst>
                                </p:cTn>
                              </p:par>
                              <p:par>
                                <p:cTn id="107" presetID="10" presetClass="exit" presetSubtype="0" fill="hold" grpId="1" nodeType="withEffect">
                                  <p:stCondLst>
                                    <p:cond delay="0"/>
                                  </p:stCondLst>
                                  <p:childTnLst>
                                    <p:animEffect transition="out" filter="fade">
                                      <p:cBhvr>
                                        <p:cTn id="108" dur="500"/>
                                        <p:tgtEl>
                                          <p:spTgt spid="91"/>
                                        </p:tgtEl>
                                      </p:cBhvr>
                                    </p:animEffect>
                                    <p:set>
                                      <p:cBhvr>
                                        <p:cTn id="109" dur="1" fill="hold">
                                          <p:stCondLst>
                                            <p:cond delay="499"/>
                                          </p:stCondLst>
                                        </p:cTn>
                                        <p:tgtEl>
                                          <p:spTgt spid="91"/>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99"/>
                                          </p:stCondLst>
                                        </p:cTn>
                                        <p:tgtEl>
                                          <p:spTgt spid="45"/>
                                        </p:tgtEl>
                                        <p:attrNameLst>
                                          <p:attrName>style.visibility</p:attrName>
                                        </p:attrNameLst>
                                      </p:cBhvr>
                                      <p:to>
                                        <p:strVal val="visible"/>
                                      </p:to>
                                    </p:set>
                                  </p:childTnLst>
                                </p:cTn>
                              </p:par>
                            </p:childTnLst>
                          </p:cTn>
                        </p:par>
                        <p:par>
                          <p:cTn id="114" fill="hold">
                            <p:stCondLst>
                              <p:cond delay="100"/>
                            </p:stCondLst>
                            <p:childTnLst>
                              <p:par>
                                <p:cTn id="115" presetID="1" presetClass="entr" presetSubtype="0" fill="hold" nodeType="afterEffect">
                                  <p:stCondLst>
                                    <p:cond delay="0"/>
                                  </p:stCondLst>
                                  <p:childTnLst>
                                    <p:set>
                                      <p:cBhvr>
                                        <p:cTn id="116" dur="1" fill="hold">
                                          <p:stCondLst>
                                            <p:cond delay="99"/>
                                          </p:stCondLst>
                                        </p:cTn>
                                        <p:tgtEl>
                                          <p:spTgt spid="44"/>
                                        </p:tgtEl>
                                        <p:attrNameLst>
                                          <p:attrName>style.visibility</p:attrName>
                                        </p:attrNameLst>
                                      </p:cBhvr>
                                      <p:to>
                                        <p:strVal val="visible"/>
                                      </p:to>
                                    </p:set>
                                  </p:childTnLst>
                                </p:cTn>
                              </p:par>
                            </p:childTnLst>
                          </p:cTn>
                        </p:par>
                        <p:par>
                          <p:cTn id="117" fill="hold">
                            <p:stCondLst>
                              <p:cond delay="200"/>
                            </p:stCondLst>
                            <p:childTnLst>
                              <p:par>
                                <p:cTn id="118" presetID="1" presetClass="entr" presetSubtype="0" fill="hold" nodeType="afterEffect">
                                  <p:stCondLst>
                                    <p:cond delay="0"/>
                                  </p:stCondLst>
                                  <p:childTnLst>
                                    <p:set>
                                      <p:cBhvr>
                                        <p:cTn id="119" dur="1" fill="hold">
                                          <p:stCondLst>
                                            <p:cond delay="99"/>
                                          </p:stCondLst>
                                        </p:cTn>
                                        <p:tgtEl>
                                          <p:spTgt spid="43"/>
                                        </p:tgtEl>
                                        <p:attrNameLst>
                                          <p:attrName>style.visibility</p:attrName>
                                        </p:attrNameLst>
                                      </p:cBhvr>
                                      <p:to>
                                        <p:strVal val="visible"/>
                                      </p:to>
                                    </p:set>
                                  </p:childTnLst>
                                </p:cTn>
                              </p:par>
                            </p:childTnLst>
                          </p:cTn>
                        </p:par>
                        <p:par>
                          <p:cTn id="120" fill="hold">
                            <p:stCondLst>
                              <p:cond delay="300"/>
                            </p:stCondLst>
                            <p:childTnLst>
                              <p:par>
                                <p:cTn id="121" presetID="1" presetClass="entr" presetSubtype="0" fill="hold" nodeType="afterEffect">
                                  <p:stCondLst>
                                    <p:cond delay="0"/>
                                  </p:stCondLst>
                                  <p:childTnLst>
                                    <p:set>
                                      <p:cBhvr>
                                        <p:cTn id="122" dur="1" fill="hold">
                                          <p:stCondLst>
                                            <p:cond delay="99"/>
                                          </p:stCondLst>
                                        </p:cTn>
                                        <p:tgtEl>
                                          <p:spTgt spid="42"/>
                                        </p:tgtEl>
                                        <p:attrNameLst>
                                          <p:attrName>style.visibility</p:attrName>
                                        </p:attrNameLst>
                                      </p:cBhvr>
                                      <p:to>
                                        <p:strVal val="visible"/>
                                      </p:to>
                                    </p:set>
                                  </p:childTnLst>
                                </p:cTn>
                              </p:par>
                            </p:childTnLst>
                          </p:cTn>
                        </p:par>
                        <p:par>
                          <p:cTn id="123" fill="hold">
                            <p:stCondLst>
                              <p:cond delay="400"/>
                            </p:stCondLst>
                            <p:childTnLst>
                              <p:par>
                                <p:cTn id="124" presetID="1" presetClass="entr" presetSubtype="0" fill="hold" nodeType="afterEffect">
                                  <p:stCondLst>
                                    <p:cond delay="0"/>
                                  </p:stCondLst>
                                  <p:childTnLst>
                                    <p:set>
                                      <p:cBhvr>
                                        <p:cTn id="125" dur="1" fill="hold">
                                          <p:stCondLst>
                                            <p:cond delay="99"/>
                                          </p:stCondLst>
                                        </p:cTn>
                                        <p:tgtEl>
                                          <p:spTgt spid="41"/>
                                        </p:tgtEl>
                                        <p:attrNameLst>
                                          <p:attrName>style.visibility</p:attrName>
                                        </p:attrNameLst>
                                      </p:cBhvr>
                                      <p:to>
                                        <p:strVal val="visible"/>
                                      </p:to>
                                    </p:set>
                                  </p:childTnLst>
                                </p:cTn>
                              </p:par>
                            </p:childTnLst>
                          </p:cTn>
                        </p:par>
                        <p:par>
                          <p:cTn id="126" fill="hold">
                            <p:stCondLst>
                              <p:cond delay="500"/>
                            </p:stCondLst>
                            <p:childTnLst>
                              <p:par>
                                <p:cTn id="127" presetID="1" presetClass="entr" presetSubtype="0" fill="hold" nodeType="afterEffect">
                                  <p:stCondLst>
                                    <p:cond delay="0"/>
                                  </p:stCondLst>
                                  <p:childTnLst>
                                    <p:set>
                                      <p:cBhvr>
                                        <p:cTn id="128" dur="1" fill="hold">
                                          <p:stCondLst>
                                            <p:cond delay="99"/>
                                          </p:stCondLst>
                                        </p:cTn>
                                        <p:tgtEl>
                                          <p:spTgt spid="40"/>
                                        </p:tgtEl>
                                        <p:attrNameLst>
                                          <p:attrName>style.visibility</p:attrName>
                                        </p:attrNameLst>
                                      </p:cBhvr>
                                      <p:to>
                                        <p:strVal val="visible"/>
                                      </p:to>
                                    </p:set>
                                  </p:childTnLst>
                                </p:cTn>
                              </p:par>
                            </p:childTnLst>
                          </p:cTn>
                        </p:par>
                        <p:par>
                          <p:cTn id="129" fill="hold">
                            <p:stCondLst>
                              <p:cond delay="600"/>
                            </p:stCondLst>
                            <p:childTnLst>
                              <p:par>
                                <p:cTn id="130" presetID="1" presetClass="entr" presetSubtype="0" fill="hold" nodeType="afterEffect">
                                  <p:stCondLst>
                                    <p:cond delay="0"/>
                                  </p:stCondLst>
                                  <p:childTnLst>
                                    <p:set>
                                      <p:cBhvr>
                                        <p:cTn id="131" dur="1" fill="hold">
                                          <p:stCondLst>
                                            <p:cond delay="99"/>
                                          </p:stCondLst>
                                        </p:cTn>
                                        <p:tgtEl>
                                          <p:spTgt spid="39"/>
                                        </p:tgtEl>
                                        <p:attrNameLst>
                                          <p:attrName>style.visibility</p:attrName>
                                        </p:attrNameLst>
                                      </p:cBhvr>
                                      <p:to>
                                        <p:strVal val="visible"/>
                                      </p:to>
                                    </p:set>
                                  </p:childTnLst>
                                </p:cTn>
                              </p:par>
                            </p:childTnLst>
                          </p:cTn>
                        </p:par>
                        <p:par>
                          <p:cTn id="132" fill="hold">
                            <p:stCondLst>
                              <p:cond delay="700"/>
                            </p:stCondLst>
                            <p:childTnLst>
                              <p:par>
                                <p:cTn id="133" presetID="1" presetClass="entr" presetSubtype="0" fill="hold" nodeType="afterEffect">
                                  <p:stCondLst>
                                    <p:cond delay="0"/>
                                  </p:stCondLst>
                                  <p:childTnLst>
                                    <p:set>
                                      <p:cBhvr>
                                        <p:cTn id="134" dur="1" fill="hold">
                                          <p:stCondLst>
                                            <p:cond delay="99"/>
                                          </p:stCondLst>
                                        </p:cTn>
                                        <p:tgtEl>
                                          <p:spTgt spid="38"/>
                                        </p:tgtEl>
                                        <p:attrNameLst>
                                          <p:attrName>style.visibility</p:attrName>
                                        </p:attrNameLst>
                                      </p:cBhvr>
                                      <p:to>
                                        <p:strVal val="visible"/>
                                      </p:to>
                                    </p:set>
                                  </p:childTnLst>
                                </p:cTn>
                              </p:par>
                            </p:childTnLst>
                          </p:cTn>
                        </p:par>
                        <p:par>
                          <p:cTn id="135" fill="hold">
                            <p:stCondLst>
                              <p:cond delay="800"/>
                            </p:stCondLst>
                            <p:childTnLst>
                              <p:par>
                                <p:cTn id="136" presetID="1" presetClass="entr" presetSubtype="0" fill="hold" nodeType="afterEffect">
                                  <p:stCondLst>
                                    <p:cond delay="0"/>
                                  </p:stCondLst>
                                  <p:childTnLst>
                                    <p:set>
                                      <p:cBhvr>
                                        <p:cTn id="137" dur="1" fill="hold">
                                          <p:stCondLst>
                                            <p:cond delay="99"/>
                                          </p:stCondLst>
                                        </p:cTn>
                                        <p:tgtEl>
                                          <p:spTgt spid="37"/>
                                        </p:tgtEl>
                                        <p:attrNameLst>
                                          <p:attrName>style.visibility</p:attrName>
                                        </p:attrNameLst>
                                      </p:cBhvr>
                                      <p:to>
                                        <p:strVal val="visible"/>
                                      </p:to>
                                    </p:set>
                                  </p:childTnLst>
                                </p:cTn>
                              </p:par>
                            </p:childTnLst>
                          </p:cTn>
                        </p:par>
                        <p:par>
                          <p:cTn id="138" fill="hold">
                            <p:stCondLst>
                              <p:cond delay="900"/>
                            </p:stCondLst>
                            <p:childTnLst>
                              <p:par>
                                <p:cTn id="139" presetID="1" presetClass="entr" presetSubtype="0" fill="hold" nodeType="afterEffect">
                                  <p:stCondLst>
                                    <p:cond delay="0"/>
                                  </p:stCondLst>
                                  <p:childTnLst>
                                    <p:set>
                                      <p:cBhvr>
                                        <p:cTn id="140" dur="1" fill="hold">
                                          <p:stCondLst>
                                            <p:cond delay="99"/>
                                          </p:stCondLst>
                                        </p:cTn>
                                        <p:tgtEl>
                                          <p:spTgt spid="36"/>
                                        </p:tgtEl>
                                        <p:attrNameLst>
                                          <p:attrName>style.visibility</p:attrName>
                                        </p:attrNameLst>
                                      </p:cBhvr>
                                      <p:to>
                                        <p:strVal val="visible"/>
                                      </p:to>
                                    </p:set>
                                  </p:childTnLst>
                                </p:cTn>
                              </p:par>
                            </p:childTnLst>
                          </p:cTn>
                        </p:par>
                        <p:par>
                          <p:cTn id="141" fill="hold">
                            <p:stCondLst>
                              <p:cond delay="1000"/>
                            </p:stCondLst>
                            <p:childTnLst>
                              <p:par>
                                <p:cTn id="142" presetID="1" presetClass="entr" presetSubtype="0" fill="hold" nodeType="afterEffect">
                                  <p:stCondLst>
                                    <p:cond delay="0"/>
                                  </p:stCondLst>
                                  <p:childTnLst>
                                    <p:set>
                                      <p:cBhvr>
                                        <p:cTn id="143" dur="1" fill="hold">
                                          <p:stCondLst>
                                            <p:cond delay="99"/>
                                          </p:stCondLst>
                                        </p:cTn>
                                        <p:tgtEl>
                                          <p:spTgt spid="35"/>
                                        </p:tgtEl>
                                        <p:attrNameLst>
                                          <p:attrName>style.visibility</p:attrName>
                                        </p:attrNameLst>
                                      </p:cBhvr>
                                      <p:to>
                                        <p:strVal val="visible"/>
                                      </p:to>
                                    </p:set>
                                  </p:childTnLst>
                                </p:cTn>
                              </p:par>
                            </p:childTnLst>
                          </p:cTn>
                        </p:par>
                        <p:par>
                          <p:cTn id="144" fill="hold">
                            <p:stCondLst>
                              <p:cond delay="1100"/>
                            </p:stCondLst>
                            <p:childTnLst>
                              <p:par>
                                <p:cTn id="145" presetID="1" presetClass="entr" presetSubtype="0" fill="hold" nodeType="afterEffect">
                                  <p:stCondLst>
                                    <p:cond delay="0"/>
                                  </p:stCondLst>
                                  <p:childTnLst>
                                    <p:set>
                                      <p:cBhvr>
                                        <p:cTn id="146" dur="1" fill="hold">
                                          <p:stCondLst>
                                            <p:cond delay="99"/>
                                          </p:stCondLst>
                                        </p:cTn>
                                        <p:tgtEl>
                                          <p:spTgt spid="34"/>
                                        </p:tgtEl>
                                        <p:attrNameLst>
                                          <p:attrName>style.visibility</p:attrName>
                                        </p:attrNameLst>
                                      </p:cBhvr>
                                      <p:to>
                                        <p:strVal val="visible"/>
                                      </p:to>
                                    </p:set>
                                  </p:childTnLst>
                                </p:cTn>
                              </p:par>
                            </p:childTnLst>
                          </p:cTn>
                        </p:par>
                        <p:par>
                          <p:cTn id="147" fill="hold">
                            <p:stCondLst>
                              <p:cond delay="1200"/>
                            </p:stCondLst>
                            <p:childTnLst>
                              <p:par>
                                <p:cTn id="148" presetID="1" presetClass="entr" presetSubtype="0" fill="hold" nodeType="afterEffect">
                                  <p:stCondLst>
                                    <p:cond delay="0"/>
                                  </p:stCondLst>
                                  <p:childTnLst>
                                    <p:set>
                                      <p:cBhvr>
                                        <p:cTn id="149" dur="1" fill="hold">
                                          <p:stCondLst>
                                            <p:cond delay="99"/>
                                          </p:stCondLst>
                                        </p:cTn>
                                        <p:tgtEl>
                                          <p:spTgt spid="33"/>
                                        </p:tgtEl>
                                        <p:attrNameLst>
                                          <p:attrName>style.visibility</p:attrName>
                                        </p:attrNameLst>
                                      </p:cBhvr>
                                      <p:to>
                                        <p:strVal val="visible"/>
                                      </p:to>
                                    </p:set>
                                  </p:childTnLst>
                                </p:cTn>
                              </p:par>
                            </p:childTnLst>
                          </p:cTn>
                        </p:par>
                        <p:par>
                          <p:cTn id="150" fill="hold">
                            <p:stCondLst>
                              <p:cond delay="1300"/>
                            </p:stCondLst>
                            <p:childTnLst>
                              <p:par>
                                <p:cTn id="151" presetID="1" presetClass="entr" presetSubtype="0" fill="hold" nodeType="afterEffect">
                                  <p:stCondLst>
                                    <p:cond delay="0"/>
                                  </p:stCondLst>
                                  <p:childTnLst>
                                    <p:set>
                                      <p:cBhvr>
                                        <p:cTn id="152" dur="1" fill="hold">
                                          <p:stCondLst>
                                            <p:cond delay="99"/>
                                          </p:stCondLst>
                                        </p:cTn>
                                        <p:tgtEl>
                                          <p:spTgt spid="32"/>
                                        </p:tgtEl>
                                        <p:attrNameLst>
                                          <p:attrName>style.visibility</p:attrName>
                                        </p:attrNameLst>
                                      </p:cBhvr>
                                      <p:to>
                                        <p:strVal val="visible"/>
                                      </p:to>
                                    </p:set>
                                  </p:childTnLst>
                                </p:cTn>
                              </p:par>
                            </p:childTnLst>
                          </p:cTn>
                        </p:par>
                        <p:par>
                          <p:cTn id="153" fill="hold">
                            <p:stCondLst>
                              <p:cond delay="1400"/>
                            </p:stCondLst>
                            <p:childTnLst>
                              <p:par>
                                <p:cTn id="154" presetID="1" presetClass="entr" presetSubtype="0" fill="hold" nodeType="afterEffect">
                                  <p:stCondLst>
                                    <p:cond delay="0"/>
                                  </p:stCondLst>
                                  <p:childTnLst>
                                    <p:set>
                                      <p:cBhvr>
                                        <p:cTn id="155" dur="1" fill="hold">
                                          <p:stCondLst>
                                            <p:cond delay="99"/>
                                          </p:stCondLst>
                                        </p:cTn>
                                        <p:tgtEl>
                                          <p:spTgt spid="31"/>
                                        </p:tgtEl>
                                        <p:attrNameLst>
                                          <p:attrName>style.visibility</p:attrName>
                                        </p:attrNameLst>
                                      </p:cBhvr>
                                      <p:to>
                                        <p:strVal val="visible"/>
                                      </p:to>
                                    </p:set>
                                  </p:childTnLst>
                                </p:cTn>
                              </p:par>
                            </p:childTnLst>
                          </p:cTn>
                        </p:par>
                        <p:par>
                          <p:cTn id="156" fill="hold">
                            <p:stCondLst>
                              <p:cond delay="1500"/>
                            </p:stCondLst>
                            <p:childTnLst>
                              <p:par>
                                <p:cTn id="157" presetID="1" presetClass="entr" presetSubtype="0" fill="hold" nodeType="afterEffect">
                                  <p:stCondLst>
                                    <p:cond delay="0"/>
                                  </p:stCondLst>
                                  <p:childTnLst>
                                    <p:set>
                                      <p:cBhvr>
                                        <p:cTn id="158" dur="1" fill="hold">
                                          <p:stCondLst>
                                            <p:cond delay="99"/>
                                          </p:stCondLst>
                                        </p:cTn>
                                        <p:tgtEl>
                                          <p:spTgt spid="30"/>
                                        </p:tgtEl>
                                        <p:attrNameLst>
                                          <p:attrName>style.visibility</p:attrName>
                                        </p:attrNameLst>
                                      </p:cBhvr>
                                      <p:to>
                                        <p:strVal val="visible"/>
                                      </p:to>
                                    </p:set>
                                  </p:childTnLst>
                                </p:cTn>
                              </p:par>
                            </p:childTnLst>
                          </p:cTn>
                        </p:par>
                        <p:par>
                          <p:cTn id="159" fill="hold">
                            <p:stCondLst>
                              <p:cond delay="1600"/>
                            </p:stCondLst>
                            <p:childTnLst>
                              <p:par>
                                <p:cTn id="160" presetID="1" presetClass="entr" presetSubtype="0" fill="hold" nodeType="afterEffect">
                                  <p:stCondLst>
                                    <p:cond delay="0"/>
                                  </p:stCondLst>
                                  <p:childTnLst>
                                    <p:set>
                                      <p:cBhvr>
                                        <p:cTn id="161" dur="1" fill="hold">
                                          <p:stCondLst>
                                            <p:cond delay="99"/>
                                          </p:stCondLst>
                                        </p:cTn>
                                        <p:tgtEl>
                                          <p:spTgt spid="29"/>
                                        </p:tgtEl>
                                        <p:attrNameLst>
                                          <p:attrName>style.visibility</p:attrName>
                                        </p:attrNameLst>
                                      </p:cBhvr>
                                      <p:to>
                                        <p:strVal val="visible"/>
                                      </p:to>
                                    </p:set>
                                  </p:childTnLst>
                                </p:cTn>
                              </p:par>
                            </p:childTnLst>
                          </p:cTn>
                        </p:par>
                        <p:par>
                          <p:cTn id="162" fill="hold">
                            <p:stCondLst>
                              <p:cond delay="1700"/>
                            </p:stCondLst>
                            <p:childTnLst>
                              <p:par>
                                <p:cTn id="163" presetID="1" presetClass="entr" presetSubtype="0" fill="hold" nodeType="afterEffect">
                                  <p:stCondLst>
                                    <p:cond delay="0"/>
                                  </p:stCondLst>
                                  <p:childTnLst>
                                    <p:set>
                                      <p:cBhvr>
                                        <p:cTn id="164" dur="1" fill="hold">
                                          <p:stCondLst>
                                            <p:cond delay="99"/>
                                          </p:stCondLst>
                                        </p:cTn>
                                        <p:tgtEl>
                                          <p:spTgt spid="28"/>
                                        </p:tgtEl>
                                        <p:attrNameLst>
                                          <p:attrName>style.visibility</p:attrName>
                                        </p:attrNameLst>
                                      </p:cBhvr>
                                      <p:to>
                                        <p:strVal val="visible"/>
                                      </p:to>
                                    </p:set>
                                  </p:childTnLst>
                                </p:cTn>
                              </p:par>
                            </p:childTnLst>
                          </p:cTn>
                        </p:par>
                        <p:par>
                          <p:cTn id="165" fill="hold">
                            <p:stCondLst>
                              <p:cond delay="1800"/>
                            </p:stCondLst>
                            <p:childTnLst>
                              <p:par>
                                <p:cTn id="166" presetID="1" presetClass="entr" presetSubtype="0" fill="hold" nodeType="afterEffect">
                                  <p:stCondLst>
                                    <p:cond delay="0"/>
                                  </p:stCondLst>
                                  <p:childTnLst>
                                    <p:set>
                                      <p:cBhvr>
                                        <p:cTn id="167" dur="1" fill="hold">
                                          <p:stCondLst>
                                            <p:cond delay="99"/>
                                          </p:stCondLst>
                                        </p:cTn>
                                        <p:tgtEl>
                                          <p:spTgt spid="27"/>
                                        </p:tgtEl>
                                        <p:attrNameLst>
                                          <p:attrName>style.visibility</p:attrName>
                                        </p:attrNameLst>
                                      </p:cBhvr>
                                      <p:to>
                                        <p:strVal val="visible"/>
                                      </p:to>
                                    </p:set>
                                  </p:childTnLst>
                                </p:cTn>
                              </p:par>
                            </p:childTnLst>
                          </p:cTn>
                        </p:par>
                        <p:par>
                          <p:cTn id="168" fill="hold">
                            <p:stCondLst>
                              <p:cond delay="1900"/>
                            </p:stCondLst>
                            <p:childTnLst>
                              <p:par>
                                <p:cTn id="169" presetID="14" presetClass="entr" presetSubtype="10" fill="hold" nodeType="afterEffect">
                                  <p:stCondLst>
                                    <p:cond delay="0"/>
                                  </p:stCondLst>
                                  <p:childTnLst>
                                    <p:set>
                                      <p:cBhvr>
                                        <p:cTn id="170" dur="1" fill="hold">
                                          <p:stCondLst>
                                            <p:cond delay="0"/>
                                          </p:stCondLst>
                                        </p:cTn>
                                        <p:tgtEl>
                                          <p:spTgt spid="106"/>
                                        </p:tgtEl>
                                        <p:attrNameLst>
                                          <p:attrName>style.visibility</p:attrName>
                                        </p:attrNameLst>
                                      </p:cBhvr>
                                      <p:to>
                                        <p:strVal val="visible"/>
                                      </p:to>
                                    </p:set>
                                    <p:animEffect transition="in" filter="randombar(horizontal)">
                                      <p:cBhvr>
                                        <p:cTn id="171" dur="500"/>
                                        <p:tgtEl>
                                          <p:spTgt spid="106"/>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93"/>
                                        </p:tgtEl>
                                        <p:attrNameLst>
                                          <p:attrName>style.visibility</p:attrName>
                                        </p:attrNameLst>
                                      </p:cBhvr>
                                      <p:to>
                                        <p:strVal val="visible"/>
                                      </p:to>
                                    </p:set>
                                    <p:animEffect transition="in" filter="fade">
                                      <p:cBhvr>
                                        <p:cTn id="176" dur="750"/>
                                        <p:tgtEl>
                                          <p:spTgt spid="93"/>
                                        </p:tgtEl>
                                      </p:cBhvr>
                                    </p:animEffect>
                                  </p:childTnLst>
                                </p:cTn>
                              </p:par>
                              <p:par>
                                <p:cTn id="177" presetID="10" presetClass="exit" presetSubtype="0" fill="hold" grpId="1" nodeType="withEffect">
                                  <p:stCondLst>
                                    <p:cond delay="0"/>
                                  </p:stCondLst>
                                  <p:childTnLst>
                                    <p:animEffect transition="out" filter="fade">
                                      <p:cBhvr>
                                        <p:cTn id="178" dur="500"/>
                                        <p:tgtEl>
                                          <p:spTgt spid="92"/>
                                        </p:tgtEl>
                                      </p:cBhvr>
                                    </p:animEffect>
                                    <p:set>
                                      <p:cBhvr>
                                        <p:cTn id="179" dur="1" fill="hold">
                                          <p:stCondLst>
                                            <p:cond delay="499"/>
                                          </p:stCondLst>
                                        </p:cTn>
                                        <p:tgtEl>
                                          <p:spTgt spid="92"/>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nodeType="clickEffect">
                                  <p:stCondLst>
                                    <p:cond delay="0"/>
                                  </p:stCondLst>
                                  <p:childTnLst>
                                    <p:set>
                                      <p:cBhvr>
                                        <p:cTn id="183" dur="1" fill="hold">
                                          <p:stCondLst>
                                            <p:cond delay="99"/>
                                          </p:stCondLst>
                                        </p:cTn>
                                        <p:tgtEl>
                                          <p:spTgt spid="63"/>
                                        </p:tgtEl>
                                        <p:attrNameLst>
                                          <p:attrName>style.visibility</p:attrName>
                                        </p:attrNameLst>
                                      </p:cBhvr>
                                      <p:to>
                                        <p:strVal val="visible"/>
                                      </p:to>
                                    </p:set>
                                  </p:childTnLst>
                                </p:cTn>
                              </p:par>
                            </p:childTnLst>
                          </p:cTn>
                        </p:par>
                        <p:par>
                          <p:cTn id="184" fill="hold">
                            <p:stCondLst>
                              <p:cond delay="100"/>
                            </p:stCondLst>
                            <p:childTnLst>
                              <p:par>
                                <p:cTn id="185" presetID="1" presetClass="entr" presetSubtype="0" fill="hold" nodeType="afterEffect">
                                  <p:stCondLst>
                                    <p:cond delay="0"/>
                                  </p:stCondLst>
                                  <p:childTnLst>
                                    <p:set>
                                      <p:cBhvr>
                                        <p:cTn id="186" dur="1" fill="hold">
                                          <p:stCondLst>
                                            <p:cond delay="99"/>
                                          </p:stCondLst>
                                        </p:cTn>
                                        <p:tgtEl>
                                          <p:spTgt spid="62"/>
                                        </p:tgtEl>
                                        <p:attrNameLst>
                                          <p:attrName>style.visibility</p:attrName>
                                        </p:attrNameLst>
                                      </p:cBhvr>
                                      <p:to>
                                        <p:strVal val="visible"/>
                                      </p:to>
                                    </p:set>
                                  </p:childTnLst>
                                </p:cTn>
                              </p:par>
                            </p:childTnLst>
                          </p:cTn>
                        </p:par>
                        <p:par>
                          <p:cTn id="187" fill="hold">
                            <p:stCondLst>
                              <p:cond delay="200"/>
                            </p:stCondLst>
                            <p:childTnLst>
                              <p:par>
                                <p:cTn id="188" presetID="1" presetClass="entr" presetSubtype="0" fill="hold" nodeType="afterEffect">
                                  <p:stCondLst>
                                    <p:cond delay="0"/>
                                  </p:stCondLst>
                                  <p:childTnLst>
                                    <p:set>
                                      <p:cBhvr>
                                        <p:cTn id="189" dur="1" fill="hold">
                                          <p:stCondLst>
                                            <p:cond delay="99"/>
                                          </p:stCondLst>
                                        </p:cTn>
                                        <p:tgtEl>
                                          <p:spTgt spid="61"/>
                                        </p:tgtEl>
                                        <p:attrNameLst>
                                          <p:attrName>style.visibility</p:attrName>
                                        </p:attrNameLst>
                                      </p:cBhvr>
                                      <p:to>
                                        <p:strVal val="visible"/>
                                      </p:to>
                                    </p:set>
                                  </p:childTnLst>
                                </p:cTn>
                              </p:par>
                            </p:childTnLst>
                          </p:cTn>
                        </p:par>
                        <p:par>
                          <p:cTn id="190" fill="hold">
                            <p:stCondLst>
                              <p:cond delay="300"/>
                            </p:stCondLst>
                            <p:childTnLst>
                              <p:par>
                                <p:cTn id="191" presetID="1" presetClass="entr" presetSubtype="0" fill="hold" nodeType="afterEffect">
                                  <p:stCondLst>
                                    <p:cond delay="0"/>
                                  </p:stCondLst>
                                  <p:childTnLst>
                                    <p:set>
                                      <p:cBhvr>
                                        <p:cTn id="192" dur="1" fill="hold">
                                          <p:stCondLst>
                                            <p:cond delay="99"/>
                                          </p:stCondLst>
                                        </p:cTn>
                                        <p:tgtEl>
                                          <p:spTgt spid="60"/>
                                        </p:tgtEl>
                                        <p:attrNameLst>
                                          <p:attrName>style.visibility</p:attrName>
                                        </p:attrNameLst>
                                      </p:cBhvr>
                                      <p:to>
                                        <p:strVal val="visible"/>
                                      </p:to>
                                    </p:set>
                                  </p:childTnLst>
                                </p:cTn>
                              </p:par>
                            </p:childTnLst>
                          </p:cTn>
                        </p:par>
                        <p:par>
                          <p:cTn id="193" fill="hold">
                            <p:stCondLst>
                              <p:cond delay="400"/>
                            </p:stCondLst>
                            <p:childTnLst>
                              <p:par>
                                <p:cTn id="194" presetID="1" presetClass="entr" presetSubtype="0" fill="hold" nodeType="afterEffect">
                                  <p:stCondLst>
                                    <p:cond delay="0"/>
                                  </p:stCondLst>
                                  <p:childTnLst>
                                    <p:set>
                                      <p:cBhvr>
                                        <p:cTn id="195" dur="1" fill="hold">
                                          <p:stCondLst>
                                            <p:cond delay="99"/>
                                          </p:stCondLst>
                                        </p:cTn>
                                        <p:tgtEl>
                                          <p:spTgt spid="59"/>
                                        </p:tgtEl>
                                        <p:attrNameLst>
                                          <p:attrName>style.visibility</p:attrName>
                                        </p:attrNameLst>
                                      </p:cBhvr>
                                      <p:to>
                                        <p:strVal val="visible"/>
                                      </p:to>
                                    </p:set>
                                  </p:childTnLst>
                                </p:cTn>
                              </p:par>
                            </p:childTnLst>
                          </p:cTn>
                        </p:par>
                        <p:par>
                          <p:cTn id="196" fill="hold">
                            <p:stCondLst>
                              <p:cond delay="500"/>
                            </p:stCondLst>
                            <p:childTnLst>
                              <p:par>
                                <p:cTn id="197" presetID="1" presetClass="entr" presetSubtype="0" fill="hold" nodeType="afterEffect">
                                  <p:stCondLst>
                                    <p:cond delay="0"/>
                                  </p:stCondLst>
                                  <p:childTnLst>
                                    <p:set>
                                      <p:cBhvr>
                                        <p:cTn id="198" dur="1" fill="hold">
                                          <p:stCondLst>
                                            <p:cond delay="99"/>
                                          </p:stCondLst>
                                        </p:cTn>
                                        <p:tgtEl>
                                          <p:spTgt spid="58"/>
                                        </p:tgtEl>
                                        <p:attrNameLst>
                                          <p:attrName>style.visibility</p:attrName>
                                        </p:attrNameLst>
                                      </p:cBhvr>
                                      <p:to>
                                        <p:strVal val="visible"/>
                                      </p:to>
                                    </p:set>
                                  </p:childTnLst>
                                </p:cTn>
                              </p:par>
                            </p:childTnLst>
                          </p:cTn>
                        </p:par>
                        <p:par>
                          <p:cTn id="199" fill="hold">
                            <p:stCondLst>
                              <p:cond delay="600"/>
                            </p:stCondLst>
                            <p:childTnLst>
                              <p:par>
                                <p:cTn id="200" presetID="1" presetClass="entr" presetSubtype="0" fill="hold" nodeType="afterEffect">
                                  <p:stCondLst>
                                    <p:cond delay="0"/>
                                  </p:stCondLst>
                                  <p:childTnLst>
                                    <p:set>
                                      <p:cBhvr>
                                        <p:cTn id="201" dur="1" fill="hold">
                                          <p:stCondLst>
                                            <p:cond delay="99"/>
                                          </p:stCondLst>
                                        </p:cTn>
                                        <p:tgtEl>
                                          <p:spTgt spid="57"/>
                                        </p:tgtEl>
                                        <p:attrNameLst>
                                          <p:attrName>style.visibility</p:attrName>
                                        </p:attrNameLst>
                                      </p:cBhvr>
                                      <p:to>
                                        <p:strVal val="visible"/>
                                      </p:to>
                                    </p:set>
                                  </p:childTnLst>
                                </p:cTn>
                              </p:par>
                            </p:childTnLst>
                          </p:cTn>
                        </p:par>
                        <p:par>
                          <p:cTn id="202" fill="hold">
                            <p:stCondLst>
                              <p:cond delay="700"/>
                            </p:stCondLst>
                            <p:childTnLst>
                              <p:par>
                                <p:cTn id="203" presetID="1" presetClass="entr" presetSubtype="0" fill="hold" nodeType="afterEffect">
                                  <p:stCondLst>
                                    <p:cond delay="0"/>
                                  </p:stCondLst>
                                  <p:childTnLst>
                                    <p:set>
                                      <p:cBhvr>
                                        <p:cTn id="204" dur="1" fill="hold">
                                          <p:stCondLst>
                                            <p:cond delay="99"/>
                                          </p:stCondLst>
                                        </p:cTn>
                                        <p:tgtEl>
                                          <p:spTgt spid="56"/>
                                        </p:tgtEl>
                                        <p:attrNameLst>
                                          <p:attrName>style.visibility</p:attrName>
                                        </p:attrNameLst>
                                      </p:cBhvr>
                                      <p:to>
                                        <p:strVal val="visible"/>
                                      </p:to>
                                    </p:set>
                                  </p:childTnLst>
                                </p:cTn>
                              </p:par>
                            </p:childTnLst>
                          </p:cTn>
                        </p:par>
                        <p:par>
                          <p:cTn id="205" fill="hold">
                            <p:stCondLst>
                              <p:cond delay="800"/>
                            </p:stCondLst>
                            <p:childTnLst>
                              <p:par>
                                <p:cTn id="206" presetID="1" presetClass="entr" presetSubtype="0" fill="hold" nodeType="afterEffect">
                                  <p:stCondLst>
                                    <p:cond delay="0"/>
                                  </p:stCondLst>
                                  <p:childTnLst>
                                    <p:set>
                                      <p:cBhvr>
                                        <p:cTn id="207" dur="1" fill="hold">
                                          <p:stCondLst>
                                            <p:cond delay="99"/>
                                          </p:stCondLst>
                                        </p:cTn>
                                        <p:tgtEl>
                                          <p:spTgt spid="55"/>
                                        </p:tgtEl>
                                        <p:attrNameLst>
                                          <p:attrName>style.visibility</p:attrName>
                                        </p:attrNameLst>
                                      </p:cBhvr>
                                      <p:to>
                                        <p:strVal val="visible"/>
                                      </p:to>
                                    </p:set>
                                  </p:childTnLst>
                                </p:cTn>
                              </p:par>
                            </p:childTnLst>
                          </p:cTn>
                        </p:par>
                        <p:par>
                          <p:cTn id="208" fill="hold">
                            <p:stCondLst>
                              <p:cond delay="900"/>
                            </p:stCondLst>
                            <p:childTnLst>
                              <p:par>
                                <p:cTn id="209" presetID="1" presetClass="entr" presetSubtype="0" fill="hold" nodeType="afterEffect">
                                  <p:stCondLst>
                                    <p:cond delay="0"/>
                                  </p:stCondLst>
                                  <p:childTnLst>
                                    <p:set>
                                      <p:cBhvr>
                                        <p:cTn id="210" dur="1" fill="hold">
                                          <p:stCondLst>
                                            <p:cond delay="99"/>
                                          </p:stCondLst>
                                        </p:cTn>
                                        <p:tgtEl>
                                          <p:spTgt spid="54"/>
                                        </p:tgtEl>
                                        <p:attrNameLst>
                                          <p:attrName>style.visibility</p:attrName>
                                        </p:attrNameLst>
                                      </p:cBhvr>
                                      <p:to>
                                        <p:strVal val="visible"/>
                                      </p:to>
                                    </p:set>
                                  </p:childTnLst>
                                </p:cTn>
                              </p:par>
                            </p:childTnLst>
                          </p:cTn>
                        </p:par>
                        <p:par>
                          <p:cTn id="211" fill="hold">
                            <p:stCondLst>
                              <p:cond delay="1000"/>
                            </p:stCondLst>
                            <p:childTnLst>
                              <p:par>
                                <p:cTn id="212" presetID="1" presetClass="entr" presetSubtype="0" fill="hold" nodeType="afterEffect">
                                  <p:stCondLst>
                                    <p:cond delay="0"/>
                                  </p:stCondLst>
                                  <p:childTnLst>
                                    <p:set>
                                      <p:cBhvr>
                                        <p:cTn id="213" dur="1" fill="hold">
                                          <p:stCondLst>
                                            <p:cond delay="99"/>
                                          </p:stCondLst>
                                        </p:cTn>
                                        <p:tgtEl>
                                          <p:spTgt spid="53"/>
                                        </p:tgtEl>
                                        <p:attrNameLst>
                                          <p:attrName>style.visibility</p:attrName>
                                        </p:attrNameLst>
                                      </p:cBhvr>
                                      <p:to>
                                        <p:strVal val="visible"/>
                                      </p:to>
                                    </p:set>
                                  </p:childTnLst>
                                </p:cTn>
                              </p:par>
                            </p:childTnLst>
                          </p:cTn>
                        </p:par>
                        <p:par>
                          <p:cTn id="214" fill="hold">
                            <p:stCondLst>
                              <p:cond delay="1100"/>
                            </p:stCondLst>
                            <p:childTnLst>
                              <p:par>
                                <p:cTn id="215" presetID="1" presetClass="entr" presetSubtype="0" fill="hold" nodeType="afterEffect">
                                  <p:stCondLst>
                                    <p:cond delay="0"/>
                                  </p:stCondLst>
                                  <p:childTnLst>
                                    <p:set>
                                      <p:cBhvr>
                                        <p:cTn id="216" dur="1" fill="hold">
                                          <p:stCondLst>
                                            <p:cond delay="99"/>
                                          </p:stCondLst>
                                        </p:cTn>
                                        <p:tgtEl>
                                          <p:spTgt spid="52"/>
                                        </p:tgtEl>
                                        <p:attrNameLst>
                                          <p:attrName>style.visibility</p:attrName>
                                        </p:attrNameLst>
                                      </p:cBhvr>
                                      <p:to>
                                        <p:strVal val="visible"/>
                                      </p:to>
                                    </p:set>
                                  </p:childTnLst>
                                </p:cTn>
                              </p:par>
                            </p:childTnLst>
                          </p:cTn>
                        </p:par>
                        <p:par>
                          <p:cTn id="217" fill="hold">
                            <p:stCondLst>
                              <p:cond delay="1200"/>
                            </p:stCondLst>
                            <p:childTnLst>
                              <p:par>
                                <p:cTn id="218" presetID="1" presetClass="entr" presetSubtype="0" fill="hold" nodeType="afterEffect">
                                  <p:stCondLst>
                                    <p:cond delay="0"/>
                                  </p:stCondLst>
                                  <p:childTnLst>
                                    <p:set>
                                      <p:cBhvr>
                                        <p:cTn id="219" dur="1" fill="hold">
                                          <p:stCondLst>
                                            <p:cond delay="99"/>
                                          </p:stCondLst>
                                        </p:cTn>
                                        <p:tgtEl>
                                          <p:spTgt spid="51"/>
                                        </p:tgtEl>
                                        <p:attrNameLst>
                                          <p:attrName>style.visibility</p:attrName>
                                        </p:attrNameLst>
                                      </p:cBhvr>
                                      <p:to>
                                        <p:strVal val="visible"/>
                                      </p:to>
                                    </p:set>
                                  </p:childTnLst>
                                </p:cTn>
                              </p:par>
                            </p:childTnLst>
                          </p:cTn>
                        </p:par>
                        <p:par>
                          <p:cTn id="220" fill="hold">
                            <p:stCondLst>
                              <p:cond delay="1300"/>
                            </p:stCondLst>
                            <p:childTnLst>
                              <p:par>
                                <p:cTn id="221" presetID="1" presetClass="entr" presetSubtype="0" fill="hold" nodeType="afterEffect">
                                  <p:stCondLst>
                                    <p:cond delay="0"/>
                                  </p:stCondLst>
                                  <p:childTnLst>
                                    <p:set>
                                      <p:cBhvr>
                                        <p:cTn id="222" dur="1" fill="hold">
                                          <p:stCondLst>
                                            <p:cond delay="99"/>
                                          </p:stCondLst>
                                        </p:cTn>
                                        <p:tgtEl>
                                          <p:spTgt spid="50"/>
                                        </p:tgtEl>
                                        <p:attrNameLst>
                                          <p:attrName>style.visibility</p:attrName>
                                        </p:attrNameLst>
                                      </p:cBhvr>
                                      <p:to>
                                        <p:strVal val="visible"/>
                                      </p:to>
                                    </p:set>
                                  </p:childTnLst>
                                </p:cTn>
                              </p:par>
                            </p:childTnLst>
                          </p:cTn>
                        </p:par>
                        <p:par>
                          <p:cTn id="223" fill="hold">
                            <p:stCondLst>
                              <p:cond delay="1400"/>
                            </p:stCondLst>
                            <p:childTnLst>
                              <p:par>
                                <p:cTn id="224" presetID="1" presetClass="entr" presetSubtype="0" fill="hold" nodeType="afterEffect">
                                  <p:stCondLst>
                                    <p:cond delay="0"/>
                                  </p:stCondLst>
                                  <p:childTnLst>
                                    <p:set>
                                      <p:cBhvr>
                                        <p:cTn id="225" dur="1" fill="hold">
                                          <p:stCondLst>
                                            <p:cond delay="99"/>
                                          </p:stCondLst>
                                        </p:cTn>
                                        <p:tgtEl>
                                          <p:spTgt spid="49"/>
                                        </p:tgtEl>
                                        <p:attrNameLst>
                                          <p:attrName>style.visibility</p:attrName>
                                        </p:attrNameLst>
                                      </p:cBhvr>
                                      <p:to>
                                        <p:strVal val="visible"/>
                                      </p:to>
                                    </p:set>
                                  </p:childTnLst>
                                </p:cTn>
                              </p:par>
                            </p:childTnLst>
                          </p:cTn>
                        </p:par>
                        <p:par>
                          <p:cTn id="226" fill="hold">
                            <p:stCondLst>
                              <p:cond delay="1500"/>
                            </p:stCondLst>
                            <p:childTnLst>
                              <p:par>
                                <p:cTn id="227" presetID="1" presetClass="entr" presetSubtype="0" fill="hold" nodeType="afterEffect">
                                  <p:stCondLst>
                                    <p:cond delay="0"/>
                                  </p:stCondLst>
                                  <p:childTnLst>
                                    <p:set>
                                      <p:cBhvr>
                                        <p:cTn id="228" dur="1" fill="hold">
                                          <p:stCondLst>
                                            <p:cond delay="99"/>
                                          </p:stCondLst>
                                        </p:cTn>
                                        <p:tgtEl>
                                          <p:spTgt spid="48"/>
                                        </p:tgtEl>
                                        <p:attrNameLst>
                                          <p:attrName>style.visibility</p:attrName>
                                        </p:attrNameLst>
                                      </p:cBhvr>
                                      <p:to>
                                        <p:strVal val="visible"/>
                                      </p:to>
                                    </p:set>
                                  </p:childTnLst>
                                </p:cTn>
                              </p:par>
                            </p:childTnLst>
                          </p:cTn>
                        </p:par>
                        <p:par>
                          <p:cTn id="229" fill="hold">
                            <p:stCondLst>
                              <p:cond delay="1600"/>
                            </p:stCondLst>
                            <p:childTnLst>
                              <p:par>
                                <p:cTn id="230" presetID="1" presetClass="entr" presetSubtype="0" fill="hold" nodeType="afterEffect">
                                  <p:stCondLst>
                                    <p:cond delay="0"/>
                                  </p:stCondLst>
                                  <p:childTnLst>
                                    <p:set>
                                      <p:cBhvr>
                                        <p:cTn id="231" dur="1" fill="hold">
                                          <p:stCondLst>
                                            <p:cond delay="99"/>
                                          </p:stCondLst>
                                        </p:cTn>
                                        <p:tgtEl>
                                          <p:spTgt spid="47"/>
                                        </p:tgtEl>
                                        <p:attrNameLst>
                                          <p:attrName>style.visibility</p:attrName>
                                        </p:attrNameLst>
                                      </p:cBhvr>
                                      <p:to>
                                        <p:strVal val="visible"/>
                                      </p:to>
                                    </p:set>
                                  </p:childTnLst>
                                </p:cTn>
                              </p:par>
                            </p:childTnLst>
                          </p:cTn>
                        </p:par>
                        <p:par>
                          <p:cTn id="232" fill="hold">
                            <p:stCondLst>
                              <p:cond delay="1700"/>
                            </p:stCondLst>
                            <p:childTnLst>
                              <p:par>
                                <p:cTn id="233" presetID="1" presetClass="entr" presetSubtype="0" fill="hold" nodeType="afterEffect">
                                  <p:stCondLst>
                                    <p:cond delay="0"/>
                                  </p:stCondLst>
                                  <p:childTnLst>
                                    <p:set>
                                      <p:cBhvr>
                                        <p:cTn id="234" dur="1" fill="hold">
                                          <p:stCondLst>
                                            <p:cond delay="99"/>
                                          </p:stCondLst>
                                        </p:cTn>
                                        <p:tgtEl>
                                          <p:spTgt spid="46"/>
                                        </p:tgtEl>
                                        <p:attrNameLst>
                                          <p:attrName>style.visibility</p:attrName>
                                        </p:attrNameLst>
                                      </p:cBhvr>
                                      <p:to>
                                        <p:strVal val="visible"/>
                                      </p:to>
                                    </p:set>
                                  </p:childTnLst>
                                </p:cTn>
                              </p:par>
                            </p:childTnLst>
                          </p:cTn>
                        </p:par>
                        <p:par>
                          <p:cTn id="235" fill="hold">
                            <p:stCondLst>
                              <p:cond delay="1800"/>
                            </p:stCondLst>
                            <p:childTnLst>
                              <p:par>
                                <p:cTn id="236" presetID="14" presetClass="entr" presetSubtype="10" fill="hold" nodeType="afterEffect">
                                  <p:stCondLst>
                                    <p:cond delay="0"/>
                                  </p:stCondLst>
                                  <p:childTnLst>
                                    <p:set>
                                      <p:cBhvr>
                                        <p:cTn id="237" dur="1" fill="hold">
                                          <p:stCondLst>
                                            <p:cond delay="0"/>
                                          </p:stCondLst>
                                        </p:cTn>
                                        <p:tgtEl>
                                          <p:spTgt spid="109"/>
                                        </p:tgtEl>
                                        <p:attrNameLst>
                                          <p:attrName>style.visibility</p:attrName>
                                        </p:attrNameLst>
                                      </p:cBhvr>
                                      <p:to>
                                        <p:strVal val="visible"/>
                                      </p:to>
                                    </p:set>
                                    <p:animEffect transition="in" filter="randombar(horizontal)">
                                      <p:cBhvr>
                                        <p:cTn id="238" dur="500"/>
                                        <p:tgtEl>
                                          <p:spTgt spid="109"/>
                                        </p:tgtEl>
                                      </p:cBhvr>
                                    </p:animEffec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grpId="0" nodeType="clickEffect">
                                  <p:stCondLst>
                                    <p:cond delay="0"/>
                                  </p:stCondLst>
                                  <p:childTnLst>
                                    <p:set>
                                      <p:cBhvr>
                                        <p:cTn id="242" dur="1" fill="hold">
                                          <p:stCondLst>
                                            <p:cond delay="0"/>
                                          </p:stCondLst>
                                        </p:cTn>
                                        <p:tgtEl>
                                          <p:spTgt spid="112"/>
                                        </p:tgtEl>
                                        <p:attrNameLst>
                                          <p:attrName>style.visibility</p:attrName>
                                        </p:attrNameLst>
                                      </p:cBhvr>
                                      <p:to>
                                        <p:strVal val="visible"/>
                                      </p:to>
                                    </p:set>
                                    <p:animEffect transition="in" filter="fade">
                                      <p:cBhvr>
                                        <p:cTn id="243" dur="750"/>
                                        <p:tgtEl>
                                          <p:spTgt spid="112"/>
                                        </p:tgtEl>
                                      </p:cBhvr>
                                    </p:animEffect>
                                  </p:childTnLst>
                                </p:cTn>
                              </p:par>
                              <p:par>
                                <p:cTn id="244" presetID="10" presetClass="exit" presetSubtype="0" fill="hold" grpId="1" nodeType="withEffect">
                                  <p:stCondLst>
                                    <p:cond delay="0"/>
                                  </p:stCondLst>
                                  <p:childTnLst>
                                    <p:animEffect transition="out" filter="fade">
                                      <p:cBhvr>
                                        <p:cTn id="245" dur="500"/>
                                        <p:tgtEl>
                                          <p:spTgt spid="93"/>
                                        </p:tgtEl>
                                      </p:cBhvr>
                                    </p:animEffect>
                                    <p:set>
                                      <p:cBhvr>
                                        <p:cTn id="246" dur="1" fill="hold">
                                          <p:stCondLst>
                                            <p:cond delay="499"/>
                                          </p:stCondLst>
                                        </p:cTn>
                                        <p:tgtEl>
                                          <p:spTgt spid="93"/>
                                        </p:tgtEl>
                                        <p:attrNameLst>
                                          <p:attrName>style.visibility</p:attrName>
                                        </p:attrNameLst>
                                      </p:cBhvr>
                                      <p:to>
                                        <p:strVal val="hidden"/>
                                      </p:to>
                                    </p:se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grpId="0" nodeType="clickEffect">
                                  <p:stCondLst>
                                    <p:cond delay="0"/>
                                  </p:stCondLst>
                                  <p:childTnLst>
                                    <p:set>
                                      <p:cBhvr>
                                        <p:cTn id="250" dur="1" fill="hold">
                                          <p:stCondLst>
                                            <p:cond delay="0"/>
                                          </p:stCondLst>
                                        </p:cTn>
                                        <p:tgtEl>
                                          <p:spTgt spid="113"/>
                                        </p:tgtEl>
                                        <p:attrNameLst>
                                          <p:attrName>style.visibility</p:attrName>
                                        </p:attrNameLst>
                                      </p:cBhvr>
                                      <p:to>
                                        <p:strVal val="visible"/>
                                      </p:to>
                                    </p:set>
                                    <p:animEffect transition="in" filter="fade">
                                      <p:cBhvr>
                                        <p:cTn id="251" dur="750"/>
                                        <p:tgtEl>
                                          <p:spTgt spid="113"/>
                                        </p:tgtEl>
                                      </p:cBhvr>
                                    </p:animEffect>
                                  </p:childTnLst>
                                </p:cTn>
                              </p:par>
                              <p:par>
                                <p:cTn id="252" presetID="10" presetClass="exit" presetSubtype="0" fill="hold" grpId="1" nodeType="withEffect">
                                  <p:stCondLst>
                                    <p:cond delay="0"/>
                                  </p:stCondLst>
                                  <p:childTnLst>
                                    <p:animEffect transition="out" filter="fade">
                                      <p:cBhvr>
                                        <p:cTn id="253" dur="500"/>
                                        <p:tgtEl>
                                          <p:spTgt spid="112"/>
                                        </p:tgtEl>
                                      </p:cBhvr>
                                    </p:animEffect>
                                    <p:set>
                                      <p:cBhvr>
                                        <p:cTn id="254" dur="1" fill="hold">
                                          <p:stCondLst>
                                            <p:cond delay="499"/>
                                          </p:stCondLst>
                                        </p:cTn>
                                        <p:tgtEl>
                                          <p:spTgt spid="112"/>
                                        </p:tgtEl>
                                        <p:attrNameLst>
                                          <p:attrName>style.visibility</p:attrName>
                                        </p:attrNameLst>
                                      </p:cBhvr>
                                      <p:to>
                                        <p:strVal val="hidden"/>
                                      </p:to>
                                    </p:set>
                                  </p:childTnLst>
                                </p:cTn>
                              </p:par>
                              <p:par>
                                <p:cTn id="255" presetID="10" presetClass="entr" presetSubtype="0" fill="hold" grpId="0" nodeType="withEffect">
                                  <p:stCondLst>
                                    <p:cond delay="0"/>
                                  </p:stCondLst>
                                  <p:childTnLst>
                                    <p:set>
                                      <p:cBhvr>
                                        <p:cTn id="256" dur="1" fill="hold">
                                          <p:stCondLst>
                                            <p:cond delay="0"/>
                                          </p:stCondLst>
                                        </p:cTn>
                                        <p:tgtEl>
                                          <p:spTgt spid="117"/>
                                        </p:tgtEl>
                                        <p:attrNameLst>
                                          <p:attrName>style.visibility</p:attrName>
                                        </p:attrNameLst>
                                      </p:cBhvr>
                                      <p:to>
                                        <p:strVal val="visible"/>
                                      </p:to>
                                    </p:set>
                                    <p:animEffect transition="in" filter="fade">
                                      <p:cBhvr>
                                        <p:cTn id="257" dur="750"/>
                                        <p:tgtEl>
                                          <p:spTgt spid="117"/>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8" fill="hold" nodeType="clickEffect">
                                  <p:stCondLst>
                                    <p:cond delay="0"/>
                                  </p:stCondLst>
                                  <p:childTnLst>
                                    <p:set>
                                      <p:cBhvr>
                                        <p:cTn id="261" dur="1" fill="hold">
                                          <p:stCondLst>
                                            <p:cond delay="0"/>
                                          </p:stCondLst>
                                        </p:cTn>
                                        <p:tgtEl>
                                          <p:spTgt spid="114"/>
                                        </p:tgtEl>
                                        <p:attrNameLst>
                                          <p:attrName>style.visibility</p:attrName>
                                        </p:attrNameLst>
                                      </p:cBhvr>
                                      <p:to>
                                        <p:strVal val="visible"/>
                                      </p:to>
                                    </p:set>
                                    <p:animEffect transition="in" filter="wipe(left)">
                                      <p:cBhvr>
                                        <p:cTn id="262" dur="500"/>
                                        <p:tgtEl>
                                          <p:spTgt spid="114"/>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8" fill="hold" grpId="0" nodeType="clickEffect">
                                  <p:stCondLst>
                                    <p:cond delay="0"/>
                                  </p:stCondLst>
                                  <p:childTnLst>
                                    <p:set>
                                      <p:cBhvr>
                                        <p:cTn id="266" dur="1" fill="hold">
                                          <p:stCondLst>
                                            <p:cond delay="0"/>
                                          </p:stCondLst>
                                        </p:cTn>
                                        <p:tgtEl>
                                          <p:spTgt spid="119"/>
                                        </p:tgtEl>
                                        <p:attrNameLst>
                                          <p:attrName>style.visibility</p:attrName>
                                        </p:attrNameLst>
                                      </p:cBhvr>
                                      <p:to>
                                        <p:strVal val="visible"/>
                                      </p:to>
                                    </p:set>
                                    <p:animEffect transition="in" filter="wipe(left)">
                                      <p:cBhvr>
                                        <p:cTn id="267" dur="1000"/>
                                        <p:tgtEl>
                                          <p:spTgt spid="119"/>
                                        </p:tgtEl>
                                      </p:cBhvr>
                                    </p:animEffect>
                                  </p:childTnLst>
                                </p:cTn>
                              </p:par>
                              <p:par>
                                <p:cTn id="268" presetID="10" presetClass="exit" presetSubtype="0" fill="hold" grpId="1" nodeType="withEffect">
                                  <p:stCondLst>
                                    <p:cond delay="0"/>
                                  </p:stCondLst>
                                  <p:childTnLst>
                                    <p:animEffect transition="out" filter="fade">
                                      <p:cBhvr>
                                        <p:cTn id="269" dur="500"/>
                                        <p:tgtEl>
                                          <p:spTgt spid="113"/>
                                        </p:tgtEl>
                                      </p:cBhvr>
                                    </p:animEffect>
                                    <p:set>
                                      <p:cBhvr>
                                        <p:cTn id="270" dur="1" fill="hold">
                                          <p:stCondLst>
                                            <p:cond delay="499"/>
                                          </p:stCondLst>
                                        </p:cTn>
                                        <p:tgtEl>
                                          <p:spTgt spid="113"/>
                                        </p:tgtEl>
                                        <p:attrNameLst>
                                          <p:attrName>style.visibility</p:attrName>
                                        </p:attrNameLst>
                                      </p:cBhvr>
                                      <p:to>
                                        <p:strVal val="hidden"/>
                                      </p:to>
                                    </p:set>
                                  </p:childTnLst>
                                </p:cTn>
                              </p:par>
                              <p:par>
                                <p:cTn id="271" presetID="10" presetClass="exit" presetSubtype="0" fill="hold" grpId="1" nodeType="withEffect">
                                  <p:stCondLst>
                                    <p:cond delay="0"/>
                                  </p:stCondLst>
                                  <p:childTnLst>
                                    <p:animEffect transition="out" filter="fade">
                                      <p:cBhvr>
                                        <p:cTn id="272" dur="500"/>
                                        <p:tgtEl>
                                          <p:spTgt spid="117"/>
                                        </p:tgtEl>
                                      </p:cBhvr>
                                    </p:animEffect>
                                    <p:set>
                                      <p:cBhvr>
                                        <p:cTn id="273" dur="1" fill="hold">
                                          <p:stCondLst>
                                            <p:cond delay="499"/>
                                          </p:stCondLst>
                                        </p:cTn>
                                        <p:tgtEl>
                                          <p:spTgt spid="117"/>
                                        </p:tgtEl>
                                        <p:attrNameLst>
                                          <p:attrName>style.visibility</p:attrName>
                                        </p:attrNameLst>
                                      </p:cBhvr>
                                      <p:to>
                                        <p:strVal val="hidden"/>
                                      </p:to>
                                    </p:se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120"/>
                                        </p:tgtEl>
                                        <p:attrNameLst>
                                          <p:attrName>style.visibility</p:attrName>
                                        </p:attrNameLst>
                                      </p:cBhvr>
                                      <p:to>
                                        <p:strVal val="visible"/>
                                      </p:to>
                                    </p:set>
                                    <p:animEffect transition="in" filter="wipe(left)">
                                      <p:cBhvr>
                                        <p:cTn id="278" dur="500"/>
                                        <p:tgtEl>
                                          <p:spTgt spid="120"/>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121"/>
                                        </p:tgtEl>
                                        <p:attrNameLst>
                                          <p:attrName>style.visibility</p:attrName>
                                        </p:attrNameLst>
                                      </p:cBhvr>
                                      <p:to>
                                        <p:strVal val="visible"/>
                                      </p:to>
                                    </p:set>
                                    <p:animEffect transition="in" filter="wipe(left)">
                                      <p:cBhvr>
                                        <p:cTn id="283" dur="500"/>
                                        <p:tgtEl>
                                          <p:spTgt spid="121"/>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122"/>
                                        </p:tgtEl>
                                        <p:attrNameLst>
                                          <p:attrName>style.visibility</p:attrName>
                                        </p:attrNameLst>
                                      </p:cBhvr>
                                      <p:to>
                                        <p:strVal val="visible"/>
                                      </p:to>
                                    </p:set>
                                    <p:animEffect transition="in" filter="wipe(left)">
                                      <p:cBhvr>
                                        <p:cTn id="288" dur="500"/>
                                        <p:tgtEl>
                                          <p:spTgt spid="122"/>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8" fill="hold" grpId="0" nodeType="clickEffect">
                                  <p:stCondLst>
                                    <p:cond delay="0"/>
                                  </p:stCondLst>
                                  <p:childTnLst>
                                    <p:set>
                                      <p:cBhvr>
                                        <p:cTn id="292" dur="1" fill="hold">
                                          <p:stCondLst>
                                            <p:cond delay="0"/>
                                          </p:stCondLst>
                                        </p:cTn>
                                        <p:tgtEl>
                                          <p:spTgt spid="123"/>
                                        </p:tgtEl>
                                        <p:attrNameLst>
                                          <p:attrName>style.visibility</p:attrName>
                                        </p:attrNameLst>
                                      </p:cBhvr>
                                      <p:to>
                                        <p:strVal val="visible"/>
                                      </p:to>
                                    </p:set>
                                    <p:animEffect transition="in" filter="wipe(left)">
                                      <p:cBhvr>
                                        <p:cTn id="293" dur="500"/>
                                        <p:tgtEl>
                                          <p:spTgt spid="123"/>
                                        </p:tgtEl>
                                      </p:cBhvr>
                                    </p:animEffect>
                                  </p:childTnLst>
                                </p:cTn>
                              </p:par>
                              <p:par>
                                <p:cTn id="294" presetID="10" presetClass="exit" presetSubtype="0" fill="hold" nodeType="withEffect">
                                  <p:stCondLst>
                                    <p:cond delay="0"/>
                                  </p:stCondLst>
                                  <p:childTnLst>
                                    <p:animEffect transition="out" filter="fade">
                                      <p:cBhvr>
                                        <p:cTn id="295" dur="500"/>
                                        <p:tgtEl>
                                          <p:spTgt spid="94"/>
                                        </p:tgtEl>
                                      </p:cBhvr>
                                    </p:animEffect>
                                    <p:set>
                                      <p:cBhvr>
                                        <p:cTn id="296" dur="1" fill="hold">
                                          <p:stCondLst>
                                            <p:cond delay="499"/>
                                          </p:stCondLst>
                                        </p:cTn>
                                        <p:tgtEl>
                                          <p:spTgt spid="94"/>
                                        </p:tgtEl>
                                        <p:attrNameLst>
                                          <p:attrName>style.visibility</p:attrName>
                                        </p:attrNameLst>
                                      </p:cBhvr>
                                      <p:to>
                                        <p:strVal val="hidden"/>
                                      </p:to>
                                    </p:set>
                                  </p:childTnLst>
                                </p:cTn>
                              </p:par>
                              <p:par>
                                <p:cTn id="297" presetID="10" presetClass="exit" presetSubtype="0" fill="hold" nodeType="withEffect">
                                  <p:stCondLst>
                                    <p:cond delay="0"/>
                                  </p:stCondLst>
                                  <p:childTnLst>
                                    <p:animEffect transition="out" filter="fade">
                                      <p:cBhvr>
                                        <p:cTn id="298" dur="500"/>
                                        <p:tgtEl>
                                          <p:spTgt spid="106"/>
                                        </p:tgtEl>
                                      </p:cBhvr>
                                    </p:animEffect>
                                    <p:set>
                                      <p:cBhvr>
                                        <p:cTn id="299" dur="1" fill="hold">
                                          <p:stCondLst>
                                            <p:cond delay="499"/>
                                          </p:stCondLst>
                                        </p:cTn>
                                        <p:tgtEl>
                                          <p:spTgt spid="106"/>
                                        </p:tgtEl>
                                        <p:attrNameLst>
                                          <p:attrName>style.visibility</p:attrName>
                                        </p:attrNameLst>
                                      </p:cBhvr>
                                      <p:to>
                                        <p:strVal val="hidden"/>
                                      </p:to>
                                    </p:set>
                                  </p:childTnLst>
                                </p:cTn>
                              </p:par>
                              <p:par>
                                <p:cTn id="300" presetID="10" presetClass="exit" presetSubtype="0" fill="hold" nodeType="withEffect">
                                  <p:stCondLst>
                                    <p:cond delay="0"/>
                                  </p:stCondLst>
                                  <p:childTnLst>
                                    <p:animEffect transition="out" filter="fade">
                                      <p:cBhvr>
                                        <p:cTn id="301" dur="500"/>
                                        <p:tgtEl>
                                          <p:spTgt spid="109"/>
                                        </p:tgtEl>
                                      </p:cBhvr>
                                    </p:animEffect>
                                    <p:set>
                                      <p:cBhvr>
                                        <p:cTn id="302" dur="1" fill="hold">
                                          <p:stCondLst>
                                            <p:cond delay="499"/>
                                          </p:stCondLst>
                                        </p:cTn>
                                        <p:tgtEl>
                                          <p:spTgt spid="109"/>
                                        </p:tgtEl>
                                        <p:attrNameLst>
                                          <p:attrName>style.visibility</p:attrName>
                                        </p:attrNameLst>
                                      </p:cBhvr>
                                      <p:to>
                                        <p:strVal val="hidden"/>
                                      </p:to>
                                    </p:set>
                                  </p:childTnLst>
                                </p:cTn>
                              </p:par>
                            </p:childTnLst>
                          </p:cTn>
                        </p:par>
                      </p:childTnLst>
                    </p:cTn>
                  </p:par>
                  <p:par>
                    <p:cTn id="303" fill="hold">
                      <p:stCondLst>
                        <p:cond delay="indefinite"/>
                      </p:stCondLst>
                      <p:childTnLst>
                        <p:par>
                          <p:cTn id="304" fill="hold">
                            <p:stCondLst>
                              <p:cond delay="0"/>
                            </p:stCondLst>
                            <p:childTnLst>
                              <p:par>
                                <p:cTn id="305" presetID="22" presetClass="entr" presetSubtype="8" fill="hold" grpId="0" nodeType="clickEffect">
                                  <p:stCondLst>
                                    <p:cond delay="0"/>
                                  </p:stCondLst>
                                  <p:childTnLst>
                                    <p:set>
                                      <p:cBhvr>
                                        <p:cTn id="306" dur="1" fill="hold">
                                          <p:stCondLst>
                                            <p:cond delay="0"/>
                                          </p:stCondLst>
                                        </p:cTn>
                                        <p:tgtEl>
                                          <p:spTgt spid="124"/>
                                        </p:tgtEl>
                                        <p:attrNameLst>
                                          <p:attrName>style.visibility</p:attrName>
                                        </p:attrNameLst>
                                      </p:cBhvr>
                                      <p:to>
                                        <p:strVal val="visible"/>
                                      </p:to>
                                    </p:set>
                                    <p:animEffect transition="in" filter="wipe(left)">
                                      <p:cBhvr>
                                        <p:cTn id="307" dur="1000"/>
                                        <p:tgtEl>
                                          <p:spTgt spid="124"/>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8" fill="hold" grpId="0" nodeType="clickEffect">
                                  <p:stCondLst>
                                    <p:cond delay="0"/>
                                  </p:stCondLst>
                                  <p:childTnLst>
                                    <p:set>
                                      <p:cBhvr>
                                        <p:cTn id="311" dur="1" fill="hold">
                                          <p:stCondLst>
                                            <p:cond delay="0"/>
                                          </p:stCondLst>
                                        </p:cTn>
                                        <p:tgtEl>
                                          <p:spTgt spid="125"/>
                                        </p:tgtEl>
                                        <p:attrNameLst>
                                          <p:attrName>style.visibility</p:attrName>
                                        </p:attrNameLst>
                                      </p:cBhvr>
                                      <p:to>
                                        <p:strVal val="visible"/>
                                      </p:to>
                                    </p:set>
                                    <p:animEffect transition="in" filter="wipe(left)">
                                      <p:cBhvr>
                                        <p:cTn id="312" dur="1000"/>
                                        <p:tgtEl>
                                          <p:spTgt spid="125"/>
                                        </p:tgtEl>
                                      </p:cBhvr>
                                    </p:animEffect>
                                  </p:childTnLst>
                                </p:cTn>
                              </p:par>
                            </p:childTnLst>
                          </p:cTn>
                        </p:par>
                      </p:childTnLst>
                    </p:cTn>
                  </p:par>
                  <p:par>
                    <p:cTn id="313" fill="hold">
                      <p:stCondLst>
                        <p:cond delay="indefinite"/>
                      </p:stCondLst>
                      <p:childTnLst>
                        <p:par>
                          <p:cTn id="314" fill="hold">
                            <p:stCondLst>
                              <p:cond delay="0"/>
                            </p:stCondLst>
                            <p:childTnLst>
                              <p:par>
                                <p:cTn id="315" presetID="22" presetClass="entr" presetSubtype="8" fill="hold" grpId="0" nodeType="clickEffect">
                                  <p:stCondLst>
                                    <p:cond delay="0"/>
                                  </p:stCondLst>
                                  <p:childTnLst>
                                    <p:set>
                                      <p:cBhvr>
                                        <p:cTn id="316" dur="1" fill="hold">
                                          <p:stCondLst>
                                            <p:cond delay="0"/>
                                          </p:stCondLst>
                                        </p:cTn>
                                        <p:tgtEl>
                                          <p:spTgt spid="126"/>
                                        </p:tgtEl>
                                        <p:attrNameLst>
                                          <p:attrName>style.visibility</p:attrName>
                                        </p:attrNameLst>
                                      </p:cBhvr>
                                      <p:to>
                                        <p:strVal val="visible"/>
                                      </p:to>
                                    </p:set>
                                    <p:animEffect transition="in" filter="wipe(left)">
                                      <p:cBhvr>
                                        <p:cTn id="317" dur="500"/>
                                        <p:tgtEl>
                                          <p:spTgt spid="126"/>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8" fill="hold" grpId="0" nodeType="clickEffect">
                                  <p:stCondLst>
                                    <p:cond delay="0"/>
                                  </p:stCondLst>
                                  <p:childTnLst>
                                    <p:set>
                                      <p:cBhvr>
                                        <p:cTn id="321" dur="1" fill="hold">
                                          <p:stCondLst>
                                            <p:cond delay="0"/>
                                          </p:stCondLst>
                                        </p:cTn>
                                        <p:tgtEl>
                                          <p:spTgt spid="127"/>
                                        </p:tgtEl>
                                        <p:attrNameLst>
                                          <p:attrName>style.visibility</p:attrName>
                                        </p:attrNameLst>
                                      </p:cBhvr>
                                      <p:to>
                                        <p:strVal val="visible"/>
                                      </p:to>
                                    </p:set>
                                    <p:animEffect transition="in" filter="wipe(left)">
                                      <p:cBhvr>
                                        <p:cTn id="322" dur="500"/>
                                        <p:tgtEl>
                                          <p:spTgt spid="127"/>
                                        </p:tgtEl>
                                      </p:cBhvr>
                                    </p:animEffect>
                                  </p:childTnLst>
                                </p:cTn>
                              </p:par>
                            </p:childTnLst>
                          </p:cTn>
                        </p:par>
                      </p:childTnLst>
                    </p:cTn>
                  </p:par>
                  <p:par>
                    <p:cTn id="323" fill="hold">
                      <p:stCondLst>
                        <p:cond delay="indefinite"/>
                      </p:stCondLst>
                      <p:childTnLst>
                        <p:par>
                          <p:cTn id="324" fill="hold">
                            <p:stCondLst>
                              <p:cond delay="0"/>
                            </p:stCondLst>
                            <p:childTnLst>
                              <p:par>
                                <p:cTn id="325" presetID="22" presetClass="entr" presetSubtype="8" fill="hold" grpId="0" nodeType="clickEffect">
                                  <p:stCondLst>
                                    <p:cond delay="0"/>
                                  </p:stCondLst>
                                  <p:childTnLst>
                                    <p:set>
                                      <p:cBhvr>
                                        <p:cTn id="326" dur="1" fill="hold">
                                          <p:stCondLst>
                                            <p:cond delay="0"/>
                                          </p:stCondLst>
                                        </p:cTn>
                                        <p:tgtEl>
                                          <p:spTgt spid="128"/>
                                        </p:tgtEl>
                                        <p:attrNameLst>
                                          <p:attrName>style.visibility</p:attrName>
                                        </p:attrNameLst>
                                      </p:cBhvr>
                                      <p:to>
                                        <p:strVal val="visible"/>
                                      </p:to>
                                    </p:set>
                                    <p:animEffect transition="in" filter="wipe(left)">
                                      <p:cBhvr>
                                        <p:cTn id="327" dur="500"/>
                                        <p:tgtEl>
                                          <p:spTgt spid="128"/>
                                        </p:tgtEl>
                                      </p:cBhvr>
                                    </p:animEffect>
                                  </p:childTnLst>
                                </p:cTn>
                              </p:par>
                            </p:childTnLst>
                          </p:cTn>
                        </p:par>
                      </p:childTnLst>
                    </p:cTn>
                  </p:par>
                  <p:par>
                    <p:cTn id="328" fill="hold">
                      <p:stCondLst>
                        <p:cond delay="indefinite"/>
                      </p:stCondLst>
                      <p:childTnLst>
                        <p:par>
                          <p:cTn id="329" fill="hold">
                            <p:stCondLst>
                              <p:cond delay="0"/>
                            </p:stCondLst>
                            <p:childTnLst>
                              <p:par>
                                <p:cTn id="330" presetID="14" presetClass="entr" presetSubtype="10" fill="hold" nodeType="clickEffect">
                                  <p:stCondLst>
                                    <p:cond delay="0"/>
                                  </p:stCondLst>
                                  <p:childTnLst>
                                    <p:set>
                                      <p:cBhvr>
                                        <p:cTn id="331" dur="1" fill="hold">
                                          <p:stCondLst>
                                            <p:cond delay="0"/>
                                          </p:stCondLst>
                                        </p:cTn>
                                        <p:tgtEl>
                                          <p:spTgt spid="129"/>
                                        </p:tgtEl>
                                        <p:attrNameLst>
                                          <p:attrName>style.visibility</p:attrName>
                                        </p:attrNameLst>
                                      </p:cBhvr>
                                      <p:to>
                                        <p:strVal val="visible"/>
                                      </p:to>
                                    </p:set>
                                    <p:animEffect transition="in" filter="randombar(horizontal)">
                                      <p:cBhvr>
                                        <p:cTn id="332" dur="500"/>
                                        <p:tgtEl>
                                          <p:spTgt spid="129"/>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8" fill="hold" grpId="0" nodeType="clickEffect">
                                  <p:stCondLst>
                                    <p:cond delay="0"/>
                                  </p:stCondLst>
                                  <p:childTnLst>
                                    <p:set>
                                      <p:cBhvr>
                                        <p:cTn id="336" dur="1" fill="hold">
                                          <p:stCondLst>
                                            <p:cond delay="0"/>
                                          </p:stCondLst>
                                        </p:cTn>
                                        <p:tgtEl>
                                          <p:spTgt spid="132"/>
                                        </p:tgtEl>
                                        <p:attrNameLst>
                                          <p:attrName>style.visibility</p:attrName>
                                        </p:attrNameLst>
                                      </p:cBhvr>
                                      <p:to>
                                        <p:strVal val="visible"/>
                                      </p:to>
                                    </p:set>
                                    <p:animEffect transition="in" filter="wipe(left)">
                                      <p:cBhvr>
                                        <p:cTn id="337" dur="1000"/>
                                        <p:tgtEl>
                                          <p:spTgt spid="132"/>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8" fill="hold" grpId="0" nodeType="clickEffect">
                                  <p:stCondLst>
                                    <p:cond delay="0"/>
                                  </p:stCondLst>
                                  <p:childTnLst>
                                    <p:set>
                                      <p:cBhvr>
                                        <p:cTn id="341" dur="1" fill="hold">
                                          <p:stCondLst>
                                            <p:cond delay="0"/>
                                          </p:stCondLst>
                                        </p:cTn>
                                        <p:tgtEl>
                                          <p:spTgt spid="133"/>
                                        </p:tgtEl>
                                        <p:attrNameLst>
                                          <p:attrName>style.visibility</p:attrName>
                                        </p:attrNameLst>
                                      </p:cBhvr>
                                      <p:to>
                                        <p:strVal val="visible"/>
                                      </p:to>
                                    </p:set>
                                    <p:animEffect transition="in" filter="wipe(left)">
                                      <p:cBhvr>
                                        <p:cTn id="342" dur="500"/>
                                        <p:tgtEl>
                                          <p:spTgt spid="133"/>
                                        </p:tgtEl>
                                      </p:cBhvr>
                                    </p:animEffect>
                                  </p:childTnLst>
                                </p:cTn>
                              </p:par>
                            </p:childTnLst>
                          </p:cTn>
                        </p:par>
                      </p:childTnLst>
                    </p:cTn>
                  </p:par>
                  <p:par>
                    <p:cTn id="343" fill="hold">
                      <p:stCondLst>
                        <p:cond delay="indefinite"/>
                      </p:stCondLst>
                      <p:childTnLst>
                        <p:par>
                          <p:cTn id="344" fill="hold">
                            <p:stCondLst>
                              <p:cond delay="0"/>
                            </p:stCondLst>
                            <p:childTnLst>
                              <p:par>
                                <p:cTn id="345" presetID="22" presetClass="entr" presetSubtype="8" fill="hold" grpId="0" nodeType="clickEffect">
                                  <p:stCondLst>
                                    <p:cond delay="0"/>
                                  </p:stCondLst>
                                  <p:childTnLst>
                                    <p:set>
                                      <p:cBhvr>
                                        <p:cTn id="346" dur="1" fill="hold">
                                          <p:stCondLst>
                                            <p:cond delay="0"/>
                                          </p:stCondLst>
                                        </p:cTn>
                                        <p:tgtEl>
                                          <p:spTgt spid="134"/>
                                        </p:tgtEl>
                                        <p:attrNameLst>
                                          <p:attrName>style.visibility</p:attrName>
                                        </p:attrNameLst>
                                      </p:cBhvr>
                                      <p:to>
                                        <p:strVal val="visible"/>
                                      </p:to>
                                    </p:set>
                                    <p:animEffect transition="in" filter="wipe(left)">
                                      <p:cBhvr>
                                        <p:cTn id="347" dur="500"/>
                                        <p:tgtEl>
                                          <p:spTgt spid="134"/>
                                        </p:tgtEl>
                                      </p:cBhvr>
                                    </p:animEffect>
                                  </p:childTnLst>
                                </p:cTn>
                              </p:par>
                              <p:par>
                                <p:cTn id="348" presetID="10" presetClass="exit" presetSubtype="0" fill="hold" nodeType="withEffect">
                                  <p:stCondLst>
                                    <p:cond delay="0"/>
                                  </p:stCondLst>
                                  <p:childTnLst>
                                    <p:animEffect transition="out" filter="fade">
                                      <p:cBhvr>
                                        <p:cTn id="349" dur="500"/>
                                        <p:tgtEl>
                                          <p:spTgt spid="129"/>
                                        </p:tgtEl>
                                      </p:cBhvr>
                                    </p:animEffect>
                                    <p:set>
                                      <p:cBhvr>
                                        <p:cTn id="350" dur="1" fill="hold">
                                          <p:stCondLst>
                                            <p:cond delay="499"/>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3" grpId="0" animBg="1"/>
      <p:bldP spid="113" grpId="1" animBg="1"/>
      <p:bldP spid="117" grpId="0" animBg="1"/>
      <p:bldP spid="117" grpId="1" animBg="1"/>
      <p:bldP spid="112" grpId="0" animBg="1"/>
      <p:bldP spid="112" grpId="1" animBg="1"/>
      <p:bldP spid="93" grpId="0" animBg="1"/>
      <p:bldP spid="93" grpId="1" animBg="1"/>
      <p:bldP spid="92" grpId="0" animBg="1"/>
      <p:bldP spid="92" grpId="1" animBg="1"/>
      <p:bldP spid="91" grpId="0" animBg="1"/>
      <p:bldP spid="91" grpId="1" animBg="1"/>
      <p:bldP spid="87" grpId="0" animBg="1"/>
      <p:bldP spid="87" grpId="1" animBg="1"/>
      <p:bldP spid="86" grpId="0"/>
      <p:bldP spid="118" grpId="0"/>
      <p:bldP spid="120" grpId="0"/>
      <p:bldP spid="121" grpId="0"/>
      <p:bldP spid="122" grpId="0"/>
      <p:bldP spid="123" grpId="0"/>
      <p:bldP spid="124" grpId="0"/>
      <p:bldP spid="125" grpId="0"/>
      <p:bldP spid="126" grpId="0"/>
      <p:bldP spid="127" grpId="0"/>
      <p:bldP spid="128" grpId="0"/>
      <p:bldP spid="132" grpId="0"/>
      <p:bldP spid="133" grpId="0"/>
      <p:bldP spid="1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Box 128"/>
          <p:cNvSpPr txBox="1"/>
          <p:nvPr/>
        </p:nvSpPr>
        <p:spPr>
          <a:xfrm>
            <a:off x="6899472" y="1657477"/>
            <a:ext cx="668773"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 1</a:t>
            </a:r>
            <a:endParaRPr lang="en-US" sz="1600" kern="0" baseline="-25000" dirty="0">
              <a:solidFill>
                <a:sysClr val="windowText" lastClr="000000"/>
              </a:solidFill>
              <a:latin typeface="Bookman Old Style" pitchFamily="18" charset="0"/>
              <a:cs typeface="Calibri" pitchFamily="34" charset="0"/>
            </a:endParaRPr>
          </a:p>
        </p:txBody>
      </p:sp>
      <p:cxnSp>
        <p:nvCxnSpPr>
          <p:cNvPr id="70" name="Straight Connector 69"/>
          <p:cNvCxnSpPr/>
          <p:nvPr/>
        </p:nvCxnSpPr>
        <p:spPr>
          <a:xfrm>
            <a:off x="4268526" y="1973387"/>
            <a:ext cx="0" cy="25753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48911" y="1152581"/>
            <a:ext cx="588623" cy="338554"/>
          </a:xfrm>
          <a:prstGeom prst="rect">
            <a:avLst/>
          </a:prstGeom>
          <a:noFill/>
          <a:effectLst/>
        </p:spPr>
        <p:txBody>
          <a:bodyPr wrap="none" rtlCol="0">
            <a:spAutoFit/>
          </a:bodyPr>
          <a:lstStyle/>
          <a:p>
            <a:r>
              <a:rPr lang="en-US" sz="1600" b="1" dirty="0" smtClean="0">
                <a:solidFill>
                  <a:prstClr val="black"/>
                </a:solidFill>
                <a:latin typeface="Bookman Old Style" pitchFamily="18" charset="0"/>
                <a:cs typeface="Calibri" pitchFamily="34" charset="0"/>
              </a:rPr>
              <a:t>Sol:</a:t>
            </a:r>
            <a:endParaRPr lang="en-US" sz="1600" b="1" dirty="0">
              <a:solidFill>
                <a:prstClr val="black"/>
              </a:solidFill>
              <a:latin typeface="Bookman Old Style" pitchFamily="18" charset="0"/>
              <a:cs typeface="Calibri" pitchFamily="34" charset="0"/>
            </a:endParaRPr>
          </a:p>
        </p:txBody>
      </p:sp>
      <p:sp>
        <p:nvSpPr>
          <p:cNvPr id="20" name="Flowchart: Alternate Process 19"/>
          <p:cNvSpPr/>
          <p:nvPr/>
        </p:nvSpPr>
        <p:spPr>
          <a:xfrm>
            <a:off x="2481152" y="3242357"/>
            <a:ext cx="270019" cy="211549"/>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sp>
        <p:nvSpPr>
          <p:cNvPr id="21" name="Flowchart: Alternate Process 20"/>
          <p:cNvSpPr/>
          <p:nvPr/>
        </p:nvSpPr>
        <p:spPr>
          <a:xfrm>
            <a:off x="3184690" y="3257943"/>
            <a:ext cx="291935" cy="186661"/>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sp>
        <p:nvSpPr>
          <p:cNvPr id="22" name="Flowchart: Alternate Process 21"/>
          <p:cNvSpPr/>
          <p:nvPr/>
        </p:nvSpPr>
        <p:spPr>
          <a:xfrm>
            <a:off x="2238160" y="3043583"/>
            <a:ext cx="174009" cy="192317"/>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sp>
        <p:nvSpPr>
          <p:cNvPr id="24" name="TextBox 23"/>
          <p:cNvSpPr txBox="1"/>
          <p:nvPr/>
        </p:nvSpPr>
        <p:spPr>
          <a:xfrm>
            <a:off x="1645903" y="2342428"/>
            <a:ext cx="616228" cy="338554"/>
          </a:xfrm>
          <a:prstGeom prst="rect">
            <a:avLst/>
          </a:prstGeom>
          <a:noFill/>
          <a:effectLst/>
        </p:spPr>
        <p:txBody>
          <a:bodyPr wrap="square" rtlCol="0">
            <a:spAutoFit/>
          </a:bodyPr>
          <a:lstStyle/>
          <a:p>
            <a:r>
              <a:rPr lang="en-US" sz="1600" dirty="0" err="1" smtClean="0">
                <a:solidFill>
                  <a:prstClr val="black"/>
                </a:solidFill>
                <a:latin typeface="Bookman Old Style" pitchFamily="18" charset="0"/>
                <a:cs typeface="Calibri" pitchFamily="34" charset="0"/>
              </a:rPr>
              <a:t>S</a:t>
            </a:r>
            <a:r>
              <a:rPr lang="en-US" sz="1600" baseline="-25000" dirty="0" err="1" smtClean="0">
                <a:solidFill>
                  <a:prstClr val="black"/>
                </a:solidFill>
                <a:latin typeface="Bookman Old Style" pitchFamily="18" charset="0"/>
                <a:cs typeface="Calibri" pitchFamily="34" charset="0"/>
              </a:rPr>
              <a:t>n</a:t>
            </a:r>
            <a:r>
              <a:rPr lang="en-US" sz="1600" dirty="0" smtClean="0">
                <a:solidFill>
                  <a:prstClr val="black"/>
                </a:solidFill>
                <a:latin typeface="Bookman Old Style" pitchFamily="18" charset="0"/>
                <a:cs typeface="Calibri" pitchFamily="34" charset="0"/>
              </a:rPr>
              <a:t> =</a:t>
            </a:r>
            <a:r>
              <a:rPr lang="en-US" sz="1600" baseline="-25000" dirty="0" smtClean="0">
                <a:solidFill>
                  <a:prstClr val="black"/>
                </a:solidFill>
                <a:latin typeface="Bookman Old Style" pitchFamily="18" charset="0"/>
                <a:cs typeface="Calibri" pitchFamily="34" charset="0"/>
              </a:rPr>
              <a:t>  </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graphicFrame>
        <p:nvGraphicFramePr>
          <p:cNvPr id="25" name="Object 2"/>
          <p:cNvGraphicFramePr>
            <a:graphicFrameLocks noChangeAspect="1"/>
          </p:cNvGraphicFramePr>
          <p:nvPr>
            <p:extLst>
              <p:ext uri="{D42A27DB-BD31-4B8C-83A1-F6EECF244321}">
                <p14:modId xmlns:p14="http://schemas.microsoft.com/office/powerpoint/2010/main" val="625730512"/>
              </p:ext>
            </p:extLst>
          </p:nvPr>
        </p:nvGraphicFramePr>
        <p:xfrm>
          <a:off x="2199190" y="2251139"/>
          <a:ext cx="1519237" cy="541338"/>
        </p:xfrm>
        <a:graphic>
          <a:graphicData uri="http://schemas.openxmlformats.org/presentationml/2006/ole">
            <mc:AlternateContent xmlns:mc="http://schemas.openxmlformats.org/markup-compatibility/2006">
              <mc:Choice xmlns:v="urn:schemas-microsoft-com:vml" Requires="v">
                <p:oleObj spid="_x0000_s109760" name="Equation" r:id="rId3" imgW="1104840" imgH="393480" progId="Equation.DSMT4">
                  <p:embed/>
                </p:oleObj>
              </mc:Choice>
              <mc:Fallback>
                <p:oleObj name="Equation" r:id="rId3" imgW="1104840" imgH="393480" progId="Equation.DSMT4">
                  <p:embed/>
                  <p:pic>
                    <p:nvPicPr>
                      <p:cNvPr id="0" name=""/>
                      <p:cNvPicPr>
                        <a:picLocks noChangeAspect="1" noChangeArrowheads="1"/>
                      </p:cNvPicPr>
                      <p:nvPr/>
                    </p:nvPicPr>
                    <p:blipFill>
                      <a:blip r:embed="rId4"/>
                      <a:srcRect/>
                      <a:stretch>
                        <a:fillRect/>
                      </a:stretch>
                    </p:blipFill>
                    <p:spPr bwMode="auto">
                      <a:xfrm>
                        <a:off x="2199190" y="2251139"/>
                        <a:ext cx="1519237"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TextBox 28"/>
          <p:cNvSpPr txBox="1"/>
          <p:nvPr/>
        </p:nvSpPr>
        <p:spPr>
          <a:xfrm>
            <a:off x="1265494" y="2820237"/>
            <a:ext cx="1031113" cy="338554"/>
          </a:xfrm>
          <a:prstGeom prst="rect">
            <a:avLst/>
          </a:prstGeom>
          <a:noFill/>
          <a:effectLst/>
        </p:spPr>
        <p:txBody>
          <a:bodyPr wrap="square" rtlCol="0">
            <a:spAutoFit/>
          </a:bodyPr>
          <a:lstStyle/>
          <a:p>
            <a:r>
              <a:rPr lang="en-US" sz="1600" kern="0" dirty="0">
                <a:solidFill>
                  <a:sysClr val="windowText" lastClr="000000"/>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200 =</a:t>
            </a:r>
            <a:endParaRPr lang="en-US" sz="1600" baseline="-25000" dirty="0">
              <a:solidFill>
                <a:prstClr val="black"/>
              </a:solidFill>
              <a:latin typeface="Bookman Old Style" pitchFamily="18" charset="0"/>
              <a:cs typeface="Calibri" pitchFamily="34" charset="0"/>
            </a:endParaRPr>
          </a:p>
        </p:txBody>
      </p:sp>
      <p:graphicFrame>
        <p:nvGraphicFramePr>
          <p:cNvPr id="30" name="Object 2"/>
          <p:cNvGraphicFramePr>
            <a:graphicFrameLocks noChangeAspect="1"/>
          </p:cNvGraphicFramePr>
          <p:nvPr>
            <p:extLst>
              <p:ext uri="{D42A27DB-BD31-4B8C-83A1-F6EECF244321}">
                <p14:modId xmlns:p14="http://schemas.microsoft.com/office/powerpoint/2010/main" val="1726030596"/>
              </p:ext>
            </p:extLst>
          </p:nvPr>
        </p:nvGraphicFramePr>
        <p:xfrm>
          <a:off x="2213477" y="2728977"/>
          <a:ext cx="219075" cy="519113"/>
        </p:xfrm>
        <a:graphic>
          <a:graphicData uri="http://schemas.openxmlformats.org/presentationml/2006/ole">
            <mc:AlternateContent xmlns:mc="http://schemas.openxmlformats.org/markup-compatibility/2006">
              <mc:Choice xmlns:v="urn:schemas-microsoft-com:vml" Requires="v">
                <p:oleObj spid="_x0000_s109761" name="Equation" r:id="rId5" imgW="164880" imgH="393480" progId="Equation.DSMT4">
                  <p:embed/>
                </p:oleObj>
              </mc:Choice>
              <mc:Fallback>
                <p:oleObj name="Equation" r:id="rId5" imgW="164880" imgH="393480" progId="Equation.DSMT4">
                  <p:embed/>
                  <p:pic>
                    <p:nvPicPr>
                      <p:cNvPr id="0" name=""/>
                      <p:cNvPicPr>
                        <a:picLocks noChangeAspect="1" noChangeArrowheads="1"/>
                      </p:cNvPicPr>
                      <p:nvPr/>
                    </p:nvPicPr>
                    <p:blipFill>
                      <a:blip r:embed="rId6"/>
                      <a:srcRect/>
                      <a:stretch>
                        <a:fillRect/>
                      </a:stretch>
                    </p:blipFill>
                    <p:spPr bwMode="auto">
                      <a:xfrm>
                        <a:off x="2213477" y="2728977"/>
                        <a:ext cx="219075"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459172715"/>
              </p:ext>
            </p:extLst>
          </p:nvPr>
        </p:nvGraphicFramePr>
        <p:xfrm>
          <a:off x="2383558" y="2842787"/>
          <a:ext cx="663575" cy="279400"/>
        </p:xfrm>
        <a:graphic>
          <a:graphicData uri="http://schemas.openxmlformats.org/presentationml/2006/ole">
            <mc:AlternateContent xmlns:mc="http://schemas.openxmlformats.org/markup-compatibility/2006">
              <mc:Choice xmlns:v="urn:schemas-microsoft-com:vml" Requires="v">
                <p:oleObj spid="_x0000_s109762" name="Equation" r:id="rId7" imgW="482400" imgH="203040" progId="Equation.DSMT4">
                  <p:embed/>
                </p:oleObj>
              </mc:Choice>
              <mc:Fallback>
                <p:oleObj name="Equation" r:id="rId7" imgW="482400" imgH="203040" progId="Equation.DSMT4">
                  <p:embed/>
                  <p:pic>
                    <p:nvPicPr>
                      <p:cNvPr id="0" name=""/>
                      <p:cNvPicPr>
                        <a:picLocks noChangeAspect="1" noChangeArrowheads="1"/>
                      </p:cNvPicPr>
                      <p:nvPr/>
                    </p:nvPicPr>
                    <p:blipFill>
                      <a:blip r:embed="rId8"/>
                      <a:srcRect/>
                      <a:stretch>
                        <a:fillRect/>
                      </a:stretch>
                    </p:blipFill>
                    <p:spPr bwMode="auto">
                      <a:xfrm>
                        <a:off x="2383558" y="2842787"/>
                        <a:ext cx="663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 name="Object 2"/>
          <p:cNvGraphicFramePr>
            <a:graphicFrameLocks noChangeAspect="1"/>
          </p:cNvGraphicFramePr>
          <p:nvPr>
            <p:extLst>
              <p:ext uri="{D42A27DB-BD31-4B8C-83A1-F6EECF244321}">
                <p14:modId xmlns:p14="http://schemas.microsoft.com/office/powerpoint/2010/main" val="3270295911"/>
              </p:ext>
            </p:extLst>
          </p:nvPr>
        </p:nvGraphicFramePr>
        <p:xfrm>
          <a:off x="3013330" y="2843277"/>
          <a:ext cx="750887" cy="279400"/>
        </p:xfrm>
        <a:graphic>
          <a:graphicData uri="http://schemas.openxmlformats.org/presentationml/2006/ole">
            <mc:AlternateContent xmlns:mc="http://schemas.openxmlformats.org/markup-compatibility/2006">
              <mc:Choice xmlns:v="urn:schemas-microsoft-com:vml" Requires="v">
                <p:oleObj spid="_x0000_s109763" name="Equation" r:id="rId9" imgW="545760" imgH="203040" progId="Equation.DSMT4">
                  <p:embed/>
                </p:oleObj>
              </mc:Choice>
              <mc:Fallback>
                <p:oleObj name="Equation" r:id="rId9" imgW="545760" imgH="203040" progId="Equation.DSMT4">
                  <p:embed/>
                  <p:pic>
                    <p:nvPicPr>
                      <p:cNvPr id="0" name=""/>
                      <p:cNvPicPr>
                        <a:picLocks noChangeAspect="1" noChangeArrowheads="1"/>
                      </p:cNvPicPr>
                      <p:nvPr/>
                    </p:nvPicPr>
                    <p:blipFill>
                      <a:blip r:embed="rId10"/>
                      <a:srcRect/>
                      <a:stretch>
                        <a:fillRect/>
                      </a:stretch>
                    </p:blipFill>
                    <p:spPr bwMode="auto">
                      <a:xfrm>
                        <a:off x="3013330" y="2843277"/>
                        <a:ext cx="750887"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2"/>
          <p:cNvGraphicFramePr>
            <a:graphicFrameLocks noChangeAspect="1"/>
          </p:cNvGraphicFramePr>
          <p:nvPr>
            <p:extLst>
              <p:ext uri="{D42A27DB-BD31-4B8C-83A1-F6EECF244321}">
                <p14:modId xmlns:p14="http://schemas.microsoft.com/office/powerpoint/2010/main" val="2801354875"/>
              </p:ext>
            </p:extLst>
          </p:nvPr>
        </p:nvGraphicFramePr>
        <p:xfrm>
          <a:off x="3709587" y="2833262"/>
          <a:ext cx="436562" cy="279400"/>
        </p:xfrm>
        <a:graphic>
          <a:graphicData uri="http://schemas.openxmlformats.org/presentationml/2006/ole">
            <mc:AlternateContent xmlns:mc="http://schemas.openxmlformats.org/markup-compatibility/2006">
              <mc:Choice xmlns:v="urn:schemas-microsoft-com:vml" Requires="v">
                <p:oleObj spid="_x0000_s109764" name="Equation" r:id="rId11" imgW="317160" imgH="203040" progId="Equation.DSMT4">
                  <p:embed/>
                </p:oleObj>
              </mc:Choice>
              <mc:Fallback>
                <p:oleObj name="Equation" r:id="rId11" imgW="317160" imgH="203040" progId="Equation.DSMT4">
                  <p:embed/>
                  <p:pic>
                    <p:nvPicPr>
                      <p:cNvPr id="0" name=""/>
                      <p:cNvPicPr>
                        <a:picLocks noChangeAspect="1" noChangeArrowheads="1"/>
                      </p:cNvPicPr>
                      <p:nvPr/>
                    </p:nvPicPr>
                    <p:blipFill>
                      <a:blip r:embed="rId12"/>
                      <a:srcRect/>
                      <a:stretch>
                        <a:fillRect/>
                      </a:stretch>
                    </p:blipFill>
                    <p:spPr bwMode="auto">
                      <a:xfrm>
                        <a:off x="3709587" y="2833262"/>
                        <a:ext cx="436562"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Left Arrow 33"/>
          <p:cNvSpPr/>
          <p:nvPr/>
        </p:nvSpPr>
        <p:spPr>
          <a:xfrm rot="924873">
            <a:off x="1952218" y="3042253"/>
            <a:ext cx="315022" cy="78509"/>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35" name="TextBox 34"/>
          <p:cNvSpPr txBox="1"/>
          <p:nvPr/>
        </p:nvSpPr>
        <p:spPr>
          <a:xfrm>
            <a:off x="906299" y="3173607"/>
            <a:ext cx="1426428" cy="338554"/>
          </a:xfrm>
          <a:prstGeom prst="rect">
            <a:avLst/>
          </a:prstGeom>
          <a:noFill/>
          <a:effectLst/>
        </p:spPr>
        <p:txBody>
          <a:bodyPr wrap="square" rtlCol="0">
            <a:spAutoFit/>
          </a:bodyPr>
          <a:lstStyle/>
          <a:p>
            <a:r>
              <a:rPr lang="en-US" sz="1600" kern="0" dirty="0">
                <a:solidFill>
                  <a:sysClr val="windowText" lastClr="000000"/>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200 × 2 =</a:t>
            </a:r>
            <a:endParaRPr lang="en-US" sz="1600" baseline="-25000" dirty="0">
              <a:solidFill>
                <a:prstClr val="black"/>
              </a:solidFill>
              <a:latin typeface="Bookman Old Style" pitchFamily="18" charset="0"/>
              <a:cs typeface="Calibri" pitchFamily="34" charset="0"/>
            </a:endParaRPr>
          </a:p>
        </p:txBody>
      </p:sp>
      <p:graphicFrame>
        <p:nvGraphicFramePr>
          <p:cNvPr id="36" name="Object 2"/>
          <p:cNvGraphicFramePr>
            <a:graphicFrameLocks noChangeAspect="1"/>
          </p:cNvGraphicFramePr>
          <p:nvPr>
            <p:extLst>
              <p:ext uri="{D42A27DB-BD31-4B8C-83A1-F6EECF244321}">
                <p14:modId xmlns:p14="http://schemas.microsoft.com/office/powerpoint/2010/main" val="1065803026"/>
              </p:ext>
            </p:extLst>
          </p:nvPr>
        </p:nvGraphicFramePr>
        <p:xfrm>
          <a:off x="2210687" y="3269065"/>
          <a:ext cx="185738" cy="166687"/>
        </p:xfrm>
        <a:graphic>
          <a:graphicData uri="http://schemas.openxmlformats.org/presentationml/2006/ole">
            <mc:AlternateContent xmlns:mc="http://schemas.openxmlformats.org/markup-compatibility/2006">
              <mc:Choice xmlns:v="urn:schemas-microsoft-com:vml" Requires="v">
                <p:oleObj spid="_x0000_s109765" name="Equation" r:id="rId13" imgW="139680" imgH="126720" progId="Equation.DSMT4">
                  <p:embed/>
                </p:oleObj>
              </mc:Choice>
              <mc:Fallback>
                <p:oleObj name="Equation" r:id="rId13" imgW="139680" imgH="126720" progId="Equation.DSMT4">
                  <p:embed/>
                  <p:pic>
                    <p:nvPicPr>
                      <p:cNvPr id="0" name=""/>
                      <p:cNvPicPr>
                        <a:picLocks noChangeAspect="1" noChangeArrowheads="1"/>
                      </p:cNvPicPr>
                      <p:nvPr/>
                    </p:nvPicPr>
                    <p:blipFill>
                      <a:blip r:embed="rId14"/>
                      <a:srcRect/>
                      <a:stretch>
                        <a:fillRect/>
                      </a:stretch>
                    </p:blipFill>
                    <p:spPr bwMode="auto">
                      <a:xfrm>
                        <a:off x="2210687" y="3269065"/>
                        <a:ext cx="185738" cy="166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36"/>
          <p:cNvGraphicFramePr>
            <a:graphicFrameLocks noChangeAspect="1"/>
          </p:cNvGraphicFramePr>
          <p:nvPr>
            <p:extLst>
              <p:ext uri="{D42A27DB-BD31-4B8C-83A1-F6EECF244321}">
                <p14:modId xmlns:p14="http://schemas.microsoft.com/office/powerpoint/2010/main" val="78919772"/>
              </p:ext>
            </p:extLst>
          </p:nvPr>
        </p:nvGraphicFramePr>
        <p:xfrm>
          <a:off x="2406767" y="3221159"/>
          <a:ext cx="366713" cy="279400"/>
        </p:xfrm>
        <a:graphic>
          <a:graphicData uri="http://schemas.openxmlformats.org/presentationml/2006/ole">
            <mc:AlternateContent xmlns:mc="http://schemas.openxmlformats.org/markup-compatibility/2006">
              <mc:Choice xmlns:v="urn:schemas-microsoft-com:vml" Requires="v">
                <p:oleObj spid="_x0000_s109766" name="Equation" r:id="rId15" imgW="266400" imgH="203040" progId="Equation.DSMT4">
                  <p:embed/>
                </p:oleObj>
              </mc:Choice>
              <mc:Fallback>
                <p:oleObj name="Equation" r:id="rId15" imgW="266400" imgH="203040" progId="Equation.DSMT4">
                  <p:embed/>
                  <p:pic>
                    <p:nvPicPr>
                      <p:cNvPr id="0" name=""/>
                      <p:cNvPicPr>
                        <a:picLocks noChangeAspect="1" noChangeArrowheads="1"/>
                      </p:cNvPicPr>
                      <p:nvPr/>
                    </p:nvPicPr>
                    <p:blipFill>
                      <a:blip r:embed="rId16"/>
                      <a:srcRect/>
                      <a:stretch>
                        <a:fillRect/>
                      </a:stretch>
                    </p:blipFill>
                    <p:spPr bwMode="auto">
                      <a:xfrm>
                        <a:off x="2406767" y="3221159"/>
                        <a:ext cx="36671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Object 2"/>
          <p:cNvGraphicFramePr>
            <a:graphicFrameLocks noChangeAspect="1"/>
          </p:cNvGraphicFramePr>
          <p:nvPr>
            <p:extLst>
              <p:ext uri="{D42A27DB-BD31-4B8C-83A1-F6EECF244321}">
                <p14:modId xmlns:p14="http://schemas.microsoft.com/office/powerpoint/2010/main" val="3877912726"/>
              </p:ext>
            </p:extLst>
          </p:nvPr>
        </p:nvGraphicFramePr>
        <p:xfrm>
          <a:off x="2783390" y="3278385"/>
          <a:ext cx="366712" cy="174625"/>
        </p:xfrm>
        <a:graphic>
          <a:graphicData uri="http://schemas.openxmlformats.org/presentationml/2006/ole">
            <mc:AlternateContent xmlns:mc="http://schemas.openxmlformats.org/markup-compatibility/2006">
              <mc:Choice xmlns:v="urn:schemas-microsoft-com:vml" Requires="v">
                <p:oleObj spid="_x0000_s109767" name="Equation" r:id="rId17" imgW="266400" imgH="126720" progId="Equation.DSMT4">
                  <p:embed/>
                </p:oleObj>
              </mc:Choice>
              <mc:Fallback>
                <p:oleObj name="Equation" r:id="rId17" imgW="266400" imgH="126720" progId="Equation.DSMT4">
                  <p:embed/>
                  <p:pic>
                    <p:nvPicPr>
                      <p:cNvPr id="0" name=""/>
                      <p:cNvPicPr>
                        <a:picLocks noChangeAspect="1" noChangeArrowheads="1"/>
                      </p:cNvPicPr>
                      <p:nvPr/>
                    </p:nvPicPr>
                    <p:blipFill>
                      <a:blip r:embed="rId18"/>
                      <a:srcRect/>
                      <a:stretch>
                        <a:fillRect/>
                      </a:stretch>
                    </p:blipFill>
                    <p:spPr bwMode="auto">
                      <a:xfrm>
                        <a:off x="2783390" y="3278385"/>
                        <a:ext cx="366712" cy="174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2"/>
          <p:cNvGraphicFramePr>
            <a:graphicFrameLocks noChangeAspect="1"/>
          </p:cNvGraphicFramePr>
          <p:nvPr>
            <p:extLst>
              <p:ext uri="{D42A27DB-BD31-4B8C-83A1-F6EECF244321}">
                <p14:modId xmlns:p14="http://schemas.microsoft.com/office/powerpoint/2010/main" val="2474281949"/>
              </p:ext>
            </p:extLst>
          </p:nvPr>
        </p:nvGraphicFramePr>
        <p:xfrm>
          <a:off x="3178007" y="3222746"/>
          <a:ext cx="419100" cy="279400"/>
        </p:xfrm>
        <a:graphic>
          <a:graphicData uri="http://schemas.openxmlformats.org/presentationml/2006/ole">
            <mc:AlternateContent xmlns:mc="http://schemas.openxmlformats.org/markup-compatibility/2006">
              <mc:Choice xmlns:v="urn:schemas-microsoft-com:vml" Requires="v">
                <p:oleObj spid="_x0000_s109768" name="Equation" r:id="rId19" imgW="304560" imgH="203040" progId="Equation.DSMT4">
                  <p:embed/>
                </p:oleObj>
              </mc:Choice>
              <mc:Fallback>
                <p:oleObj name="Equation" r:id="rId19" imgW="304560" imgH="203040" progId="Equation.DSMT4">
                  <p:embed/>
                  <p:pic>
                    <p:nvPicPr>
                      <p:cNvPr id="0" name=""/>
                      <p:cNvPicPr>
                        <a:picLocks noChangeAspect="1" noChangeArrowheads="1"/>
                      </p:cNvPicPr>
                      <p:nvPr/>
                    </p:nvPicPr>
                    <p:blipFill>
                      <a:blip r:embed="rId20"/>
                      <a:srcRect/>
                      <a:stretch>
                        <a:fillRect/>
                      </a:stretch>
                    </p:blipFill>
                    <p:spPr bwMode="auto">
                      <a:xfrm>
                        <a:off x="3178007" y="3222746"/>
                        <a:ext cx="419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Curved Right Arrow 39"/>
          <p:cNvSpPr/>
          <p:nvPr/>
        </p:nvSpPr>
        <p:spPr>
          <a:xfrm rot="5400000">
            <a:off x="3478371" y="2451260"/>
            <a:ext cx="201582" cy="609146"/>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41" name="Curved Right Arrow 40"/>
          <p:cNvSpPr/>
          <p:nvPr/>
        </p:nvSpPr>
        <p:spPr>
          <a:xfrm rot="5400000">
            <a:off x="3649534" y="2602634"/>
            <a:ext cx="154090" cy="325446"/>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42" name="TextBox 41"/>
          <p:cNvSpPr txBox="1"/>
          <p:nvPr/>
        </p:nvSpPr>
        <p:spPr>
          <a:xfrm>
            <a:off x="1201416" y="3460472"/>
            <a:ext cx="1144837" cy="338554"/>
          </a:xfrm>
          <a:prstGeom prst="rect">
            <a:avLst/>
          </a:prstGeom>
          <a:noFill/>
          <a:effectLst/>
        </p:spPr>
        <p:txBody>
          <a:bodyPr wrap="square" rtlCol="0">
            <a:spAutoFit/>
          </a:bodyPr>
          <a:lstStyle/>
          <a:p>
            <a:r>
              <a:rPr lang="en-US" sz="1600" kern="0" dirty="0">
                <a:solidFill>
                  <a:sysClr val="windowText" lastClr="000000"/>
                </a:solidFill>
                <a:latin typeface="Bookman Old Style" pitchFamily="18" charset="0"/>
                <a:cs typeface="Calibri" pitchFamily="34" charset="0"/>
                <a:sym typeface="Symbol"/>
              </a:rPr>
              <a:t> </a:t>
            </a:r>
            <a:r>
              <a:rPr lang="en-US" sz="1600" kern="0" dirty="0" smtClean="0">
                <a:solidFill>
                  <a:sysClr val="windowText" lastClr="000000"/>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400 =</a:t>
            </a:r>
            <a:endParaRPr lang="en-US" sz="1600" baseline="-25000" dirty="0">
              <a:solidFill>
                <a:prstClr val="black"/>
              </a:solidFill>
              <a:latin typeface="Bookman Old Style" pitchFamily="18" charset="0"/>
              <a:cs typeface="Calibri" pitchFamily="34" charset="0"/>
            </a:endParaRPr>
          </a:p>
        </p:txBody>
      </p:sp>
      <p:graphicFrame>
        <p:nvGraphicFramePr>
          <p:cNvPr id="43" name="Object 2"/>
          <p:cNvGraphicFramePr>
            <a:graphicFrameLocks noChangeAspect="1"/>
          </p:cNvGraphicFramePr>
          <p:nvPr>
            <p:extLst>
              <p:ext uri="{D42A27DB-BD31-4B8C-83A1-F6EECF244321}">
                <p14:modId xmlns:p14="http://schemas.microsoft.com/office/powerpoint/2010/main" val="1182877089"/>
              </p:ext>
            </p:extLst>
          </p:nvPr>
        </p:nvGraphicFramePr>
        <p:xfrm>
          <a:off x="2205246" y="3555930"/>
          <a:ext cx="185738" cy="166687"/>
        </p:xfrm>
        <a:graphic>
          <a:graphicData uri="http://schemas.openxmlformats.org/presentationml/2006/ole">
            <mc:AlternateContent xmlns:mc="http://schemas.openxmlformats.org/markup-compatibility/2006">
              <mc:Choice xmlns:v="urn:schemas-microsoft-com:vml" Requires="v">
                <p:oleObj spid="_x0000_s109769" name="Equation" r:id="rId21" imgW="139680" imgH="126720" progId="Equation.DSMT4">
                  <p:embed/>
                </p:oleObj>
              </mc:Choice>
              <mc:Fallback>
                <p:oleObj name="Equation" r:id="rId21" imgW="139680" imgH="126720" progId="Equation.DSMT4">
                  <p:embed/>
                  <p:pic>
                    <p:nvPicPr>
                      <p:cNvPr id="0" name=""/>
                      <p:cNvPicPr>
                        <a:picLocks noChangeAspect="1" noChangeArrowheads="1"/>
                      </p:cNvPicPr>
                      <p:nvPr/>
                    </p:nvPicPr>
                    <p:blipFill>
                      <a:blip r:embed="rId14"/>
                      <a:srcRect/>
                      <a:stretch>
                        <a:fillRect/>
                      </a:stretch>
                    </p:blipFill>
                    <p:spPr bwMode="auto">
                      <a:xfrm>
                        <a:off x="2205246" y="3555930"/>
                        <a:ext cx="185738" cy="166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2"/>
          <p:cNvGraphicFramePr>
            <a:graphicFrameLocks noChangeAspect="1"/>
          </p:cNvGraphicFramePr>
          <p:nvPr>
            <p:extLst>
              <p:ext uri="{D42A27DB-BD31-4B8C-83A1-F6EECF244321}">
                <p14:modId xmlns:p14="http://schemas.microsoft.com/office/powerpoint/2010/main" val="3744189437"/>
              </p:ext>
            </p:extLst>
          </p:nvPr>
        </p:nvGraphicFramePr>
        <p:xfrm>
          <a:off x="2402782" y="3488974"/>
          <a:ext cx="401637" cy="279400"/>
        </p:xfrm>
        <a:graphic>
          <a:graphicData uri="http://schemas.openxmlformats.org/presentationml/2006/ole">
            <mc:AlternateContent xmlns:mc="http://schemas.openxmlformats.org/markup-compatibility/2006">
              <mc:Choice xmlns:v="urn:schemas-microsoft-com:vml" Requires="v">
                <p:oleObj spid="_x0000_s109770" name="Equation" r:id="rId22" imgW="291960" imgH="203040" progId="Equation.DSMT4">
                  <p:embed/>
                </p:oleObj>
              </mc:Choice>
              <mc:Fallback>
                <p:oleObj name="Equation" r:id="rId22" imgW="291960" imgH="203040" progId="Equation.DSMT4">
                  <p:embed/>
                  <p:pic>
                    <p:nvPicPr>
                      <p:cNvPr id="0" name=""/>
                      <p:cNvPicPr>
                        <a:picLocks noChangeAspect="1" noChangeArrowheads="1"/>
                      </p:cNvPicPr>
                      <p:nvPr/>
                    </p:nvPicPr>
                    <p:blipFill>
                      <a:blip r:embed="rId23"/>
                      <a:srcRect/>
                      <a:stretch>
                        <a:fillRect/>
                      </a:stretch>
                    </p:blipFill>
                    <p:spPr bwMode="auto">
                      <a:xfrm>
                        <a:off x="2402782" y="3488974"/>
                        <a:ext cx="401637"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 name="Object 2"/>
          <p:cNvGraphicFramePr>
            <a:graphicFrameLocks noChangeAspect="1"/>
          </p:cNvGraphicFramePr>
          <p:nvPr>
            <p:extLst>
              <p:ext uri="{D42A27DB-BD31-4B8C-83A1-F6EECF244321}">
                <p14:modId xmlns:p14="http://schemas.microsoft.com/office/powerpoint/2010/main" val="4066619262"/>
              </p:ext>
            </p:extLst>
          </p:nvPr>
        </p:nvGraphicFramePr>
        <p:xfrm>
          <a:off x="2819391" y="3483760"/>
          <a:ext cx="465138" cy="276225"/>
        </p:xfrm>
        <a:graphic>
          <a:graphicData uri="http://schemas.openxmlformats.org/presentationml/2006/ole">
            <mc:AlternateContent xmlns:mc="http://schemas.openxmlformats.org/markup-compatibility/2006">
              <mc:Choice xmlns:v="urn:schemas-microsoft-com:vml" Requires="v">
                <p:oleObj spid="_x0000_s109771" name="Equation" r:id="rId24" imgW="342720" imgH="203040" progId="Equation.DSMT4">
                  <p:embed/>
                </p:oleObj>
              </mc:Choice>
              <mc:Fallback>
                <p:oleObj name="Equation" r:id="rId24" imgW="342720" imgH="203040" progId="Equation.DSMT4">
                  <p:embed/>
                  <p:pic>
                    <p:nvPicPr>
                      <p:cNvPr id="0" name=""/>
                      <p:cNvPicPr>
                        <a:picLocks noChangeAspect="1" noChangeArrowheads="1"/>
                      </p:cNvPicPr>
                      <p:nvPr/>
                    </p:nvPicPr>
                    <p:blipFill>
                      <a:blip r:embed="rId25"/>
                      <a:srcRect/>
                      <a:stretch>
                        <a:fillRect/>
                      </a:stretch>
                    </p:blipFill>
                    <p:spPr bwMode="auto">
                      <a:xfrm>
                        <a:off x="2819391" y="3483760"/>
                        <a:ext cx="465138" cy="276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Curved Right Arrow 45"/>
          <p:cNvSpPr/>
          <p:nvPr/>
        </p:nvSpPr>
        <p:spPr>
          <a:xfrm rot="16200000" flipH="1">
            <a:off x="2401882" y="3207536"/>
            <a:ext cx="197611" cy="437640"/>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47" name="TextBox 46"/>
          <p:cNvSpPr txBox="1"/>
          <p:nvPr/>
        </p:nvSpPr>
        <p:spPr>
          <a:xfrm>
            <a:off x="1193027" y="3745359"/>
            <a:ext cx="1054095" cy="338554"/>
          </a:xfrm>
          <a:prstGeom prst="rect">
            <a:avLst/>
          </a:prstGeom>
          <a:noFill/>
          <a:effectLst/>
        </p:spPr>
        <p:txBody>
          <a:bodyPr wrap="square" rtlCol="0">
            <a:spAutoFit/>
          </a:bodyPr>
          <a:lstStyle/>
          <a:p>
            <a:r>
              <a:rPr lang="en-US" sz="1600" kern="0" dirty="0" smtClean="0">
                <a:solidFill>
                  <a:sysClr val="windowText" lastClr="000000"/>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400 =</a:t>
            </a:r>
            <a:endParaRPr lang="en-US" sz="1600" baseline="-25000" dirty="0">
              <a:solidFill>
                <a:prstClr val="black"/>
              </a:solidFill>
              <a:latin typeface="Bookman Old Style" pitchFamily="18" charset="0"/>
              <a:cs typeface="Calibri" pitchFamily="34" charset="0"/>
            </a:endParaRPr>
          </a:p>
        </p:txBody>
      </p:sp>
      <p:graphicFrame>
        <p:nvGraphicFramePr>
          <p:cNvPr id="48" name="Object 2"/>
          <p:cNvGraphicFramePr>
            <a:graphicFrameLocks noChangeAspect="1"/>
          </p:cNvGraphicFramePr>
          <p:nvPr>
            <p:extLst>
              <p:ext uri="{D42A27DB-BD31-4B8C-83A1-F6EECF244321}">
                <p14:modId xmlns:p14="http://schemas.microsoft.com/office/powerpoint/2010/main" val="3418422790"/>
              </p:ext>
            </p:extLst>
          </p:nvPr>
        </p:nvGraphicFramePr>
        <p:xfrm>
          <a:off x="2209618" y="3785009"/>
          <a:ext cx="439737" cy="217488"/>
        </p:xfrm>
        <a:graphic>
          <a:graphicData uri="http://schemas.openxmlformats.org/presentationml/2006/ole">
            <mc:AlternateContent xmlns:mc="http://schemas.openxmlformats.org/markup-compatibility/2006">
              <mc:Choice xmlns:v="urn:schemas-microsoft-com:vml" Requires="v">
                <p:oleObj spid="_x0000_s109772" name="Equation" r:id="rId26" imgW="330120" imgH="164880" progId="Equation.DSMT4">
                  <p:embed/>
                </p:oleObj>
              </mc:Choice>
              <mc:Fallback>
                <p:oleObj name="Equation" r:id="rId26" imgW="330120" imgH="164880" progId="Equation.DSMT4">
                  <p:embed/>
                  <p:pic>
                    <p:nvPicPr>
                      <p:cNvPr id="0" name=""/>
                      <p:cNvPicPr>
                        <a:picLocks noChangeAspect="1" noChangeArrowheads="1"/>
                      </p:cNvPicPr>
                      <p:nvPr/>
                    </p:nvPicPr>
                    <p:blipFill>
                      <a:blip r:embed="rId27"/>
                      <a:srcRect/>
                      <a:stretch>
                        <a:fillRect/>
                      </a:stretch>
                    </p:blipFill>
                    <p:spPr bwMode="auto">
                      <a:xfrm>
                        <a:off x="2209618" y="3785009"/>
                        <a:ext cx="439737" cy="217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2"/>
          <p:cNvGraphicFramePr>
            <a:graphicFrameLocks noChangeAspect="1"/>
          </p:cNvGraphicFramePr>
          <p:nvPr>
            <p:extLst>
              <p:ext uri="{D42A27DB-BD31-4B8C-83A1-F6EECF244321}">
                <p14:modId xmlns:p14="http://schemas.microsoft.com/office/powerpoint/2010/main" val="2028853896"/>
              </p:ext>
            </p:extLst>
          </p:nvPr>
        </p:nvGraphicFramePr>
        <p:xfrm>
          <a:off x="2623285" y="3745103"/>
          <a:ext cx="449263" cy="260350"/>
        </p:xfrm>
        <a:graphic>
          <a:graphicData uri="http://schemas.openxmlformats.org/presentationml/2006/ole">
            <mc:AlternateContent xmlns:mc="http://schemas.openxmlformats.org/markup-compatibility/2006">
              <mc:Choice xmlns:v="urn:schemas-microsoft-com:vml" Requires="v">
                <p:oleObj spid="_x0000_s109773" name="Equation" r:id="rId28" imgW="330120" imgH="190440" progId="Equation.DSMT4">
                  <p:embed/>
                </p:oleObj>
              </mc:Choice>
              <mc:Fallback>
                <p:oleObj name="Equation" r:id="rId28" imgW="330120" imgH="190440" progId="Equation.DSMT4">
                  <p:embed/>
                  <p:pic>
                    <p:nvPicPr>
                      <p:cNvPr id="0" name=""/>
                      <p:cNvPicPr>
                        <a:picLocks noChangeAspect="1" noChangeArrowheads="1"/>
                      </p:cNvPicPr>
                      <p:nvPr/>
                    </p:nvPicPr>
                    <p:blipFill>
                      <a:blip r:embed="rId29"/>
                      <a:srcRect/>
                      <a:stretch>
                        <a:fillRect/>
                      </a:stretch>
                    </p:blipFill>
                    <p:spPr bwMode="auto">
                      <a:xfrm>
                        <a:off x="2623285" y="3745103"/>
                        <a:ext cx="449263" cy="26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Curved Right Arrow 49"/>
          <p:cNvSpPr/>
          <p:nvPr/>
        </p:nvSpPr>
        <p:spPr>
          <a:xfrm rot="16200000" flipH="1">
            <a:off x="2599244" y="2922371"/>
            <a:ext cx="269014" cy="923035"/>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51" name="Curved Right Arrow 50"/>
          <p:cNvSpPr/>
          <p:nvPr/>
        </p:nvSpPr>
        <p:spPr>
          <a:xfrm rot="5400000">
            <a:off x="2070357" y="3144879"/>
            <a:ext cx="269014" cy="1057775"/>
          </a:xfrm>
          <a:prstGeom prst="curved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TextBox 51"/>
          <p:cNvSpPr txBox="1"/>
          <p:nvPr/>
        </p:nvSpPr>
        <p:spPr>
          <a:xfrm>
            <a:off x="3266668" y="3968948"/>
            <a:ext cx="363193"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rPr>
              <a:t>0</a:t>
            </a:r>
            <a:endParaRPr lang="en-US" sz="1600" dirty="0">
              <a:solidFill>
                <a:prstClr val="black"/>
              </a:solidFill>
              <a:latin typeface="Bookman Old Style" pitchFamily="18" charset="0"/>
            </a:endParaRPr>
          </a:p>
        </p:txBody>
      </p:sp>
      <p:sp>
        <p:nvSpPr>
          <p:cNvPr id="53" name="TextBox 52"/>
          <p:cNvSpPr txBox="1"/>
          <p:nvPr/>
        </p:nvSpPr>
        <p:spPr>
          <a:xfrm>
            <a:off x="1201672" y="3969745"/>
            <a:ext cx="2144486" cy="338554"/>
          </a:xfrm>
          <a:prstGeom prst="rect">
            <a:avLst/>
          </a:prstGeom>
          <a:noFill/>
          <a:effectLst/>
        </p:spPr>
        <p:txBody>
          <a:bodyPr wrap="square" rtlCol="0">
            <a:spAutoFit/>
          </a:bodyPr>
          <a:lstStyle/>
          <a:p>
            <a:r>
              <a:rPr lang="en-US" sz="1600" dirty="0" smtClean="0">
                <a:solidFill>
                  <a:prstClr val="black"/>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rPr>
              <a:t>n</a:t>
            </a:r>
            <a:r>
              <a:rPr lang="en-US" sz="1600" baseline="30000" dirty="0" smtClean="0">
                <a:solidFill>
                  <a:prstClr val="black"/>
                </a:solidFill>
                <a:latin typeface="Bookman Old Style" pitchFamily="18" charset="0"/>
              </a:rPr>
              <a:t>2</a:t>
            </a:r>
            <a:r>
              <a:rPr lang="en-US" sz="1600" dirty="0" smtClean="0">
                <a:solidFill>
                  <a:prstClr val="black"/>
                </a:solidFill>
                <a:latin typeface="Bookman Old Style" pitchFamily="18" charset="0"/>
              </a:rPr>
              <a:t> </a:t>
            </a:r>
            <a:r>
              <a:rPr lang="en-US" sz="1600" dirty="0">
                <a:solidFill>
                  <a:prstClr val="black"/>
                </a:solidFill>
                <a:latin typeface="Bookman Old Style" pitchFamily="18" charset="0"/>
              </a:rPr>
              <a:t>–</a:t>
            </a:r>
            <a:r>
              <a:rPr lang="en-US" sz="1600" dirty="0" smtClean="0">
                <a:solidFill>
                  <a:prstClr val="black"/>
                </a:solidFill>
                <a:latin typeface="Bookman Old Style" pitchFamily="18" charset="0"/>
              </a:rPr>
              <a:t> 41n + 400 </a:t>
            </a:r>
            <a:r>
              <a:rPr lang="en-US" sz="1600" dirty="0" smtClean="0">
                <a:solidFill>
                  <a:prstClr val="black"/>
                </a:solidFill>
                <a:latin typeface="Bookman Old Style" pitchFamily="18" charset="0"/>
                <a:cs typeface="Calibri" pitchFamily="34" charset="0"/>
              </a:rPr>
              <a:t>=</a:t>
            </a:r>
            <a:r>
              <a:rPr lang="en-US" sz="1600" baseline="-25000" dirty="0" smtClean="0">
                <a:solidFill>
                  <a:prstClr val="black"/>
                </a:solidFill>
                <a:latin typeface="Bookman Old Style" pitchFamily="18" charset="0"/>
                <a:cs typeface="Calibri" pitchFamily="34" charset="0"/>
              </a:rPr>
              <a:t>  </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sp>
        <p:nvSpPr>
          <p:cNvPr id="54" name="TextBox 53"/>
          <p:cNvSpPr txBox="1"/>
          <p:nvPr/>
        </p:nvSpPr>
        <p:spPr>
          <a:xfrm>
            <a:off x="658870" y="4235648"/>
            <a:ext cx="677069" cy="338554"/>
          </a:xfrm>
          <a:prstGeom prst="rect">
            <a:avLst/>
          </a:prstGeom>
          <a:noFill/>
          <a:effectLst/>
        </p:spPr>
        <p:txBody>
          <a:bodyPr wrap="square" rtlCol="0">
            <a:spAutoFit/>
          </a:bodyPr>
          <a:lstStyle/>
          <a:p>
            <a:pPr>
              <a:defRPr/>
            </a:pPr>
            <a:r>
              <a:rPr lang="en-US" sz="1600" kern="0" dirty="0">
                <a:solidFill>
                  <a:sysClr val="windowText" lastClr="000000"/>
                </a:solidFill>
                <a:latin typeface="Bookman Old Style" pitchFamily="18" charset="0"/>
                <a:cs typeface="Calibri" pitchFamily="34" charset="0"/>
                <a:sym typeface="Symbol"/>
              </a:rPr>
              <a:t> </a:t>
            </a:r>
            <a:r>
              <a:rPr lang="en-US" sz="1600" kern="0" dirty="0" smtClean="0">
                <a:solidFill>
                  <a:sysClr val="windowText" lastClr="000000"/>
                </a:solidFill>
                <a:latin typeface="Bookman Old Style" pitchFamily="18" charset="0"/>
                <a:cs typeface="Calibri" pitchFamily="34" charset="0"/>
                <a:sym typeface="Symbol"/>
              </a:rPr>
              <a:t>n</a:t>
            </a:r>
            <a:r>
              <a:rPr lang="en-US" sz="1600" kern="0" baseline="30000" dirty="0" smtClean="0">
                <a:solidFill>
                  <a:sysClr val="windowText" lastClr="000000"/>
                </a:solidFill>
                <a:latin typeface="Bookman Old Style" pitchFamily="18" charset="0"/>
                <a:cs typeface="Calibri" pitchFamily="34" charset="0"/>
                <a:sym typeface="Symbol"/>
              </a:rPr>
              <a:t>2</a:t>
            </a:r>
            <a:endParaRPr lang="en-US" sz="1600" kern="0" baseline="-25000" dirty="0">
              <a:solidFill>
                <a:sysClr val="windowText" lastClr="000000"/>
              </a:solidFill>
              <a:latin typeface="Bookman Old Style" pitchFamily="18" charset="0"/>
              <a:cs typeface="Calibri" pitchFamily="34" charset="0"/>
            </a:endParaRPr>
          </a:p>
        </p:txBody>
      </p:sp>
      <p:sp>
        <p:nvSpPr>
          <p:cNvPr id="55" name="TextBox 54"/>
          <p:cNvSpPr txBox="1"/>
          <p:nvPr/>
        </p:nvSpPr>
        <p:spPr>
          <a:xfrm>
            <a:off x="1170395" y="4235648"/>
            <a:ext cx="1525284" cy="347871"/>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sym typeface="Symbol"/>
              </a:rPr>
              <a:t>– 25n – 16n</a:t>
            </a:r>
            <a:endParaRPr lang="en-US" sz="1600" kern="0" baseline="-25000" dirty="0">
              <a:solidFill>
                <a:sysClr val="windowText" lastClr="000000"/>
              </a:solidFill>
              <a:latin typeface="Bookman Old Style" pitchFamily="18" charset="0"/>
              <a:cs typeface="Calibri" pitchFamily="34" charset="0"/>
            </a:endParaRPr>
          </a:p>
          <a:p>
            <a:pPr>
              <a:defRPr/>
            </a:pPr>
            <a:endParaRPr lang="en-US" sz="1600" kern="0" baseline="-25000" dirty="0">
              <a:solidFill>
                <a:sysClr val="windowText" lastClr="000000"/>
              </a:solidFill>
              <a:latin typeface="Bookman Old Style" pitchFamily="18" charset="0"/>
              <a:cs typeface="Calibri" pitchFamily="34" charset="0"/>
            </a:endParaRPr>
          </a:p>
        </p:txBody>
      </p:sp>
      <p:sp>
        <p:nvSpPr>
          <p:cNvPr id="56" name="TextBox 55"/>
          <p:cNvSpPr txBox="1"/>
          <p:nvPr/>
        </p:nvSpPr>
        <p:spPr>
          <a:xfrm>
            <a:off x="2405115" y="4235648"/>
            <a:ext cx="996054"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sym typeface="Symbol"/>
              </a:rPr>
              <a:t>+ 400 </a:t>
            </a:r>
            <a:r>
              <a:rPr lang="en-US" sz="1600" kern="0" dirty="0" smtClean="0">
                <a:solidFill>
                  <a:sysClr val="windowText" lastClr="000000"/>
                </a:solidFill>
                <a:latin typeface="Bookman Old Style" pitchFamily="18" charset="0"/>
                <a:cs typeface="Calibri" pitchFamily="34" charset="0"/>
              </a:rPr>
              <a:t>=</a:t>
            </a:r>
            <a:r>
              <a:rPr lang="en-US" sz="1600" kern="0" baseline="-25000" dirty="0" smtClean="0">
                <a:solidFill>
                  <a:sysClr val="windowText" lastClr="000000"/>
                </a:solidFill>
                <a:latin typeface="Bookman Old Style" pitchFamily="18" charset="0"/>
                <a:cs typeface="Calibri" pitchFamily="34" charset="0"/>
              </a:rPr>
              <a:t>  </a:t>
            </a:r>
            <a:r>
              <a:rPr lang="en-US" sz="1600" kern="0" dirty="0" smtClean="0">
                <a:solidFill>
                  <a:sysClr val="windowText" lastClr="000000"/>
                </a:solidFill>
                <a:latin typeface="Bookman Old Style" pitchFamily="18" charset="0"/>
                <a:cs typeface="Calibri" pitchFamily="34" charset="0"/>
              </a:rPr>
              <a:t> </a:t>
            </a:r>
            <a:endParaRPr lang="en-US" sz="1600" kern="0" baseline="-25000" dirty="0">
              <a:solidFill>
                <a:sysClr val="windowText" lastClr="000000"/>
              </a:solidFill>
              <a:latin typeface="Bookman Old Style" pitchFamily="18" charset="0"/>
              <a:cs typeface="Calibri" pitchFamily="34" charset="0"/>
            </a:endParaRPr>
          </a:p>
        </p:txBody>
      </p:sp>
      <p:sp>
        <p:nvSpPr>
          <p:cNvPr id="57" name="TextBox 56"/>
          <p:cNvSpPr txBox="1"/>
          <p:nvPr/>
        </p:nvSpPr>
        <p:spPr>
          <a:xfrm>
            <a:off x="3259704" y="4235648"/>
            <a:ext cx="331355"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sym typeface="Symbol"/>
              </a:rPr>
              <a:t>0</a:t>
            </a:r>
            <a:endParaRPr lang="en-US" sz="1600" kern="0" baseline="-25000" dirty="0">
              <a:solidFill>
                <a:sysClr val="windowText" lastClr="000000"/>
              </a:solidFill>
              <a:latin typeface="Bookman Old Style" pitchFamily="18" charset="0"/>
              <a:cs typeface="Calibri" pitchFamily="34" charset="0"/>
            </a:endParaRPr>
          </a:p>
        </p:txBody>
      </p:sp>
      <p:grpSp>
        <p:nvGrpSpPr>
          <p:cNvPr id="58" name="Group 57"/>
          <p:cNvGrpSpPr/>
          <p:nvPr/>
        </p:nvGrpSpPr>
        <p:grpSpPr>
          <a:xfrm>
            <a:off x="3680051" y="3176468"/>
            <a:ext cx="2644549" cy="738665"/>
            <a:chOff x="3722487" y="3403852"/>
            <a:chExt cx="2644549" cy="771287"/>
          </a:xfrm>
        </p:grpSpPr>
        <p:sp>
          <p:nvSpPr>
            <p:cNvPr id="59" name="Rounded Rectangular Callout 58"/>
            <p:cNvSpPr/>
            <p:nvPr/>
          </p:nvSpPr>
          <p:spPr>
            <a:xfrm>
              <a:off x="3809111" y="3433115"/>
              <a:ext cx="2433380" cy="706699"/>
            </a:xfrm>
            <a:prstGeom prst="wedgeRoundRectCallout">
              <a:avLst>
                <a:gd name="adj1" fmla="val -56536"/>
                <a:gd name="adj2" fmla="val 8277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60" name="TextBox 59"/>
            <p:cNvSpPr txBox="1"/>
            <p:nvPr/>
          </p:nvSpPr>
          <p:spPr>
            <a:xfrm>
              <a:off x="3722487" y="3403852"/>
              <a:ext cx="2644549" cy="771287"/>
            </a:xfrm>
            <a:prstGeom prst="rect">
              <a:avLst/>
            </a:prstGeom>
            <a:noFill/>
          </p:spPr>
          <p:txBody>
            <a:bodyPr wrap="square" rtlCol="0">
              <a:spAutoFit/>
            </a:bodyPr>
            <a:lstStyle/>
            <a:p>
              <a:pPr algn="ctr"/>
              <a:r>
                <a:rPr lang="en-US" sz="1400" b="1" dirty="0" smtClean="0">
                  <a:solidFill>
                    <a:prstClr val="white"/>
                  </a:solidFill>
                  <a:latin typeface="Bookman Old Style"/>
                </a:rPr>
                <a:t>It’s a quadratic equation, lets solve it by factorisation method</a:t>
              </a:r>
              <a:endParaRPr lang="en-US" sz="1400" b="1" baseline="-25000" dirty="0">
                <a:solidFill>
                  <a:prstClr val="white"/>
                </a:solidFill>
                <a:latin typeface="Bookman Old Style"/>
              </a:endParaRPr>
            </a:p>
          </p:txBody>
        </p:sp>
      </p:grpSp>
      <p:sp>
        <p:nvSpPr>
          <p:cNvPr id="61" name="Rounded Rectangular Callout 60"/>
          <p:cNvSpPr/>
          <p:nvPr/>
        </p:nvSpPr>
        <p:spPr>
          <a:xfrm>
            <a:off x="7068135" y="1847223"/>
            <a:ext cx="1484935" cy="908610"/>
          </a:xfrm>
          <a:prstGeom prst="wedgeRoundRectCallout">
            <a:avLst>
              <a:gd name="adj1" fmla="val -29043"/>
              <a:gd name="adj2" fmla="val 49067"/>
              <a:gd name="adj3" fmla="val 16667"/>
            </a:avLst>
          </a:prstGeom>
          <a:solidFill>
            <a:srgbClr val="99FF99"/>
          </a:solidFill>
          <a:ln w="190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600" b="1" kern="0">
              <a:solidFill>
                <a:prstClr val="black"/>
              </a:solidFill>
              <a:latin typeface="Bookman Old Style" pitchFamily="18" charset="0"/>
            </a:endParaRPr>
          </a:p>
        </p:txBody>
      </p:sp>
      <p:sp>
        <p:nvSpPr>
          <p:cNvPr id="62" name="TextBox 61"/>
          <p:cNvSpPr txBox="1"/>
          <p:nvPr/>
        </p:nvSpPr>
        <p:spPr>
          <a:xfrm>
            <a:off x="7570655" y="1865569"/>
            <a:ext cx="479072" cy="261610"/>
          </a:xfrm>
          <a:prstGeom prst="rect">
            <a:avLst/>
          </a:prstGeom>
          <a:noFill/>
        </p:spPr>
        <p:txBody>
          <a:bodyPr wrap="square" rtlCol="0">
            <a:spAutoFit/>
          </a:bodyPr>
          <a:lstStyle/>
          <a:p>
            <a:r>
              <a:rPr lang="en-US" sz="1100" b="1" dirty="0" smtClean="0">
                <a:solidFill>
                  <a:prstClr val="black"/>
                </a:solidFill>
                <a:latin typeface="Bookman Old Style" pitchFamily="18" charset="0"/>
                <a:cs typeface="Calibri" pitchFamily="34" charset="0"/>
              </a:rPr>
              <a:t>400</a:t>
            </a:r>
            <a:endParaRPr lang="en-US" sz="1100" b="1" baseline="-25000" dirty="0">
              <a:solidFill>
                <a:prstClr val="black"/>
              </a:solidFill>
              <a:latin typeface="Bookman Old Style" pitchFamily="18" charset="0"/>
              <a:cs typeface="Calibri" pitchFamily="34" charset="0"/>
            </a:endParaRPr>
          </a:p>
        </p:txBody>
      </p:sp>
      <p:sp>
        <p:nvSpPr>
          <p:cNvPr id="63" name="Flowchart: Alternate Process 62"/>
          <p:cNvSpPr/>
          <p:nvPr/>
        </p:nvSpPr>
        <p:spPr>
          <a:xfrm>
            <a:off x="7115761" y="2144688"/>
            <a:ext cx="874040" cy="163071"/>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sp>
        <p:nvSpPr>
          <p:cNvPr id="64" name="TextBox 63"/>
          <p:cNvSpPr txBox="1"/>
          <p:nvPr/>
        </p:nvSpPr>
        <p:spPr>
          <a:xfrm>
            <a:off x="7408138" y="2413283"/>
            <a:ext cx="446749" cy="261610"/>
          </a:xfrm>
          <a:prstGeom prst="rect">
            <a:avLst/>
          </a:prstGeom>
          <a:noFill/>
        </p:spPr>
        <p:txBody>
          <a:bodyPr wrap="square" rtlCol="0">
            <a:spAutoFit/>
          </a:bodyPr>
          <a:lstStyle/>
          <a:p>
            <a:r>
              <a:rPr lang="en-US" sz="1100" b="1" dirty="0" smtClean="0">
                <a:solidFill>
                  <a:prstClr val="black"/>
                </a:solidFill>
                <a:latin typeface="Bookman Old Style" pitchFamily="18" charset="0"/>
                <a:cs typeface="Calibri" pitchFamily="34" charset="0"/>
              </a:rPr>
              <a:t>16</a:t>
            </a:r>
            <a:endParaRPr lang="en-US" sz="1100" b="1" baseline="-25000" dirty="0">
              <a:solidFill>
                <a:prstClr val="black"/>
              </a:solidFill>
              <a:latin typeface="Bookman Old Style" pitchFamily="18" charset="0"/>
              <a:cs typeface="Calibri" pitchFamily="34" charset="0"/>
            </a:endParaRPr>
          </a:p>
        </p:txBody>
      </p:sp>
      <p:sp>
        <p:nvSpPr>
          <p:cNvPr id="65" name="Flowchart: Alternate Process 64"/>
          <p:cNvSpPr/>
          <p:nvPr/>
        </p:nvSpPr>
        <p:spPr>
          <a:xfrm>
            <a:off x="8143155" y="2140991"/>
            <a:ext cx="372238" cy="158274"/>
          </a:xfrm>
          <a:prstGeom prst="flowChartAlternateProcess">
            <a:avLst/>
          </a:prstGeom>
          <a:solidFill>
            <a:srgbClr val="FFC000"/>
          </a:solidFill>
          <a:ln w="25400" cap="flat" cmpd="sng" algn="ctr">
            <a:noFill/>
            <a:prstDash val="solid"/>
          </a:ln>
          <a:effectLst/>
        </p:spPr>
        <p:txBody>
          <a:bodyPr rtlCol="0" anchor="ctr"/>
          <a:lstStyle/>
          <a:p>
            <a:pPr algn="ctr"/>
            <a:endParaRPr lang="en-US" kern="0">
              <a:solidFill>
                <a:prstClr val="white"/>
              </a:solidFill>
            </a:endParaRPr>
          </a:p>
        </p:txBody>
      </p:sp>
      <p:sp>
        <p:nvSpPr>
          <p:cNvPr id="66" name="TextBox 65"/>
          <p:cNvSpPr txBox="1"/>
          <p:nvPr/>
        </p:nvSpPr>
        <p:spPr>
          <a:xfrm>
            <a:off x="7031927" y="2095419"/>
            <a:ext cx="1618338" cy="261610"/>
          </a:xfrm>
          <a:prstGeom prst="rect">
            <a:avLst/>
          </a:prstGeom>
          <a:noFill/>
        </p:spPr>
        <p:txBody>
          <a:bodyPr wrap="square" rtlCol="0">
            <a:spAutoFit/>
          </a:bodyPr>
          <a:lstStyle/>
          <a:p>
            <a:r>
              <a:rPr lang="en-US" sz="1100" b="1" dirty="0" smtClean="0">
                <a:solidFill>
                  <a:prstClr val="black"/>
                </a:solidFill>
                <a:latin typeface="Bookman Old Style" pitchFamily="18" charset="0"/>
                <a:cs typeface="Calibri" pitchFamily="34" charset="0"/>
              </a:rPr>
              <a:t>2 </a:t>
            </a:r>
            <a:r>
              <a:rPr lang="en-US" sz="1100" b="1" dirty="0">
                <a:solidFill>
                  <a:prstClr val="black"/>
                </a:solidFill>
                <a:latin typeface="Bookman Old Style" pitchFamily="18" charset="0"/>
                <a:cs typeface="Calibri" pitchFamily="34" charset="0"/>
              </a:rPr>
              <a:t>× </a:t>
            </a:r>
            <a:r>
              <a:rPr lang="en-US" sz="1100" b="1" dirty="0" smtClean="0">
                <a:solidFill>
                  <a:prstClr val="black"/>
                </a:solidFill>
                <a:latin typeface="Bookman Old Style" pitchFamily="18" charset="0"/>
                <a:cs typeface="Calibri" pitchFamily="34" charset="0"/>
              </a:rPr>
              <a:t>2 </a:t>
            </a:r>
            <a:r>
              <a:rPr lang="en-US" sz="1100" b="1" dirty="0">
                <a:solidFill>
                  <a:prstClr val="black"/>
                </a:solidFill>
                <a:latin typeface="Bookman Old Style" pitchFamily="18" charset="0"/>
                <a:cs typeface="Calibri" pitchFamily="34" charset="0"/>
              </a:rPr>
              <a:t>× 2 × </a:t>
            </a:r>
            <a:r>
              <a:rPr lang="en-US" sz="1100" b="1" dirty="0" smtClean="0">
                <a:solidFill>
                  <a:prstClr val="black"/>
                </a:solidFill>
                <a:latin typeface="Bookman Old Style" pitchFamily="18" charset="0"/>
                <a:cs typeface="Calibri" pitchFamily="34" charset="0"/>
              </a:rPr>
              <a:t>2</a:t>
            </a:r>
            <a:r>
              <a:rPr lang="en-US" sz="1100" b="1" dirty="0">
                <a:solidFill>
                  <a:prstClr val="black"/>
                </a:solidFill>
                <a:latin typeface="Bookman Old Style" pitchFamily="18" charset="0"/>
                <a:cs typeface="Calibri" pitchFamily="34" charset="0"/>
              </a:rPr>
              <a:t> × </a:t>
            </a:r>
            <a:r>
              <a:rPr lang="en-US" sz="1100" b="1" dirty="0" smtClean="0">
                <a:solidFill>
                  <a:prstClr val="black"/>
                </a:solidFill>
                <a:latin typeface="Bookman Old Style" pitchFamily="18" charset="0"/>
                <a:cs typeface="Calibri" pitchFamily="34" charset="0"/>
              </a:rPr>
              <a:t>5 </a:t>
            </a:r>
            <a:r>
              <a:rPr lang="en-US" sz="1100" b="1" dirty="0">
                <a:solidFill>
                  <a:prstClr val="black"/>
                </a:solidFill>
                <a:latin typeface="Bookman Old Style" pitchFamily="18" charset="0"/>
                <a:cs typeface="Calibri" pitchFamily="34" charset="0"/>
              </a:rPr>
              <a:t>× </a:t>
            </a:r>
            <a:r>
              <a:rPr lang="en-US" sz="1100" b="1" dirty="0" smtClean="0">
                <a:solidFill>
                  <a:prstClr val="black"/>
                </a:solidFill>
                <a:latin typeface="Bookman Old Style" pitchFamily="18" charset="0"/>
                <a:cs typeface="Calibri" pitchFamily="34" charset="0"/>
              </a:rPr>
              <a:t>5</a:t>
            </a:r>
            <a:endParaRPr lang="en-US" sz="1100" b="1" baseline="-25000" dirty="0">
              <a:solidFill>
                <a:prstClr val="black"/>
              </a:solidFill>
              <a:latin typeface="Bookman Old Style" pitchFamily="18" charset="0"/>
              <a:cs typeface="Calibri" pitchFamily="34" charset="0"/>
            </a:endParaRPr>
          </a:p>
        </p:txBody>
      </p:sp>
      <p:sp>
        <p:nvSpPr>
          <p:cNvPr id="67" name="TextBox 66"/>
          <p:cNvSpPr txBox="1"/>
          <p:nvPr/>
        </p:nvSpPr>
        <p:spPr>
          <a:xfrm>
            <a:off x="7960160" y="2413283"/>
            <a:ext cx="532373" cy="261610"/>
          </a:xfrm>
          <a:prstGeom prst="rect">
            <a:avLst/>
          </a:prstGeom>
          <a:noFill/>
        </p:spPr>
        <p:txBody>
          <a:bodyPr wrap="square" rtlCol="0">
            <a:spAutoFit/>
          </a:bodyPr>
          <a:lstStyle/>
          <a:p>
            <a:r>
              <a:rPr lang="en-US" sz="1100" b="1" dirty="0" smtClean="0">
                <a:solidFill>
                  <a:prstClr val="black"/>
                </a:solidFill>
                <a:latin typeface="Bookman Old Style" pitchFamily="18" charset="0"/>
                <a:cs typeface="Calibri" pitchFamily="34" charset="0"/>
              </a:rPr>
              <a:t>25</a:t>
            </a:r>
            <a:endParaRPr lang="en-US" sz="1100" b="1" baseline="-25000" dirty="0">
              <a:solidFill>
                <a:prstClr val="black"/>
              </a:solidFill>
              <a:latin typeface="Bookman Old Style" pitchFamily="18" charset="0"/>
              <a:cs typeface="Calibri" pitchFamily="34" charset="0"/>
            </a:endParaRPr>
          </a:p>
        </p:txBody>
      </p:sp>
      <p:sp>
        <p:nvSpPr>
          <p:cNvPr id="68" name="TextBox 67"/>
          <p:cNvSpPr txBox="1"/>
          <p:nvPr/>
        </p:nvSpPr>
        <p:spPr>
          <a:xfrm>
            <a:off x="7298490" y="2413283"/>
            <a:ext cx="309250" cy="261610"/>
          </a:xfrm>
          <a:prstGeom prst="rect">
            <a:avLst/>
          </a:prstGeom>
          <a:noFill/>
        </p:spPr>
        <p:txBody>
          <a:bodyPr wrap="square" rtlCol="0">
            <a:spAutoFit/>
          </a:bodyPr>
          <a:lstStyle/>
          <a:p>
            <a:r>
              <a:rPr lang="en-US" sz="1100" b="1" dirty="0">
                <a:solidFill>
                  <a:prstClr val="black"/>
                </a:solidFill>
                <a:latin typeface="Bookman Old Style" pitchFamily="18" charset="0"/>
              </a:rPr>
              <a:t>–</a:t>
            </a:r>
            <a:endParaRPr lang="en-US" sz="1100" b="1" baseline="-25000" dirty="0">
              <a:solidFill>
                <a:prstClr val="black"/>
              </a:solidFill>
              <a:latin typeface="Bookman Old Style" pitchFamily="18" charset="0"/>
              <a:cs typeface="Calibri" pitchFamily="34" charset="0"/>
            </a:endParaRPr>
          </a:p>
        </p:txBody>
      </p:sp>
      <p:sp>
        <p:nvSpPr>
          <p:cNvPr id="69" name="TextBox 68"/>
          <p:cNvSpPr txBox="1"/>
          <p:nvPr/>
        </p:nvSpPr>
        <p:spPr>
          <a:xfrm>
            <a:off x="7831588" y="2413283"/>
            <a:ext cx="309250" cy="261610"/>
          </a:xfrm>
          <a:prstGeom prst="rect">
            <a:avLst/>
          </a:prstGeom>
          <a:noFill/>
        </p:spPr>
        <p:txBody>
          <a:bodyPr wrap="square" rtlCol="0">
            <a:spAutoFit/>
          </a:bodyPr>
          <a:lstStyle/>
          <a:p>
            <a:r>
              <a:rPr lang="en-US" sz="1100" b="1" dirty="0">
                <a:solidFill>
                  <a:prstClr val="black"/>
                </a:solidFill>
                <a:latin typeface="Bookman Old Style" pitchFamily="18" charset="0"/>
              </a:rPr>
              <a:t>–</a:t>
            </a:r>
            <a:endParaRPr lang="en-US" sz="1100" b="1" baseline="-25000" dirty="0">
              <a:solidFill>
                <a:prstClr val="black"/>
              </a:solidFill>
              <a:latin typeface="Bookman Old Style" pitchFamily="18" charset="0"/>
              <a:cs typeface="Calibri" pitchFamily="34" charset="0"/>
            </a:endParaRPr>
          </a:p>
        </p:txBody>
      </p:sp>
      <p:sp>
        <p:nvSpPr>
          <p:cNvPr id="71" name="TextBox 70"/>
          <p:cNvSpPr txBox="1"/>
          <p:nvPr/>
        </p:nvSpPr>
        <p:spPr>
          <a:xfrm>
            <a:off x="4314717" y="1899040"/>
            <a:ext cx="628698" cy="338554"/>
          </a:xfrm>
          <a:prstGeom prst="rect">
            <a:avLst/>
          </a:prstGeom>
          <a:noFill/>
          <a:effectLst/>
        </p:spPr>
        <p:txBody>
          <a:bodyPr wrap="none" rtlCol="0">
            <a:spAutoFit/>
          </a:bodyPr>
          <a:lstStyle/>
          <a:p>
            <a:r>
              <a:rPr lang="en-US" sz="1600" dirty="0" smtClean="0">
                <a:solidFill>
                  <a:prstClr val="black"/>
                </a:solidFill>
                <a:latin typeface="Bookman Old Style" pitchFamily="18" charset="0"/>
                <a:sym typeface="Symbol"/>
              </a:rPr>
              <a:t>  </a:t>
            </a:r>
            <a:r>
              <a:rPr lang="en-US" sz="1600" dirty="0" smtClean="0">
                <a:solidFill>
                  <a:prstClr val="black"/>
                </a:solidFill>
                <a:latin typeface="Bookman Old Style" pitchFamily="18" charset="0"/>
              </a:rPr>
              <a:t>n</a:t>
            </a:r>
            <a:endParaRPr lang="en-US" sz="1600" dirty="0">
              <a:solidFill>
                <a:prstClr val="black"/>
              </a:solidFill>
              <a:latin typeface="Bookman Old Style" pitchFamily="18" charset="0"/>
            </a:endParaRPr>
          </a:p>
        </p:txBody>
      </p:sp>
      <p:sp>
        <p:nvSpPr>
          <p:cNvPr id="72" name="TextBox 71"/>
          <p:cNvSpPr txBox="1"/>
          <p:nvPr/>
        </p:nvSpPr>
        <p:spPr>
          <a:xfrm>
            <a:off x="4780483" y="1899040"/>
            <a:ext cx="930063" cy="338554"/>
          </a:xfrm>
          <a:prstGeom prst="rect">
            <a:avLst/>
          </a:prstGeom>
          <a:noFill/>
          <a:effectLst/>
        </p:spPr>
        <p:txBody>
          <a:bodyPr wrap="none" rtlCol="0">
            <a:spAutoFit/>
          </a:bodyPr>
          <a:lstStyle/>
          <a:p>
            <a:r>
              <a:rPr lang="en-US" sz="1600" dirty="0" smtClean="0">
                <a:solidFill>
                  <a:prstClr val="black"/>
                </a:solidFill>
                <a:latin typeface="Bookman Old Style" pitchFamily="18" charset="0"/>
              </a:rPr>
              <a:t>(n – 25)</a:t>
            </a:r>
            <a:endParaRPr lang="en-US" sz="1600" dirty="0">
              <a:solidFill>
                <a:prstClr val="black"/>
              </a:solidFill>
              <a:latin typeface="Bookman Old Style" pitchFamily="18" charset="0"/>
            </a:endParaRPr>
          </a:p>
        </p:txBody>
      </p:sp>
      <p:sp>
        <p:nvSpPr>
          <p:cNvPr id="73" name="TextBox 72"/>
          <p:cNvSpPr txBox="1"/>
          <p:nvPr/>
        </p:nvSpPr>
        <p:spPr>
          <a:xfrm>
            <a:off x="5607969" y="1899040"/>
            <a:ext cx="627095" cy="338554"/>
          </a:xfrm>
          <a:prstGeom prst="rect">
            <a:avLst/>
          </a:prstGeom>
          <a:noFill/>
          <a:effectLst/>
        </p:spPr>
        <p:txBody>
          <a:bodyPr wrap="none" rtlCol="0">
            <a:spAutoFit/>
          </a:bodyPr>
          <a:lstStyle/>
          <a:p>
            <a:r>
              <a:rPr lang="en-US" sz="1600" dirty="0">
                <a:solidFill>
                  <a:prstClr val="black"/>
                </a:solidFill>
                <a:latin typeface="Bookman Old Style" pitchFamily="18" charset="0"/>
              </a:rPr>
              <a:t>–</a:t>
            </a:r>
            <a:r>
              <a:rPr lang="en-US" sz="1600" dirty="0" smtClean="0">
                <a:solidFill>
                  <a:prstClr val="black"/>
                </a:solidFill>
                <a:latin typeface="Bookman Old Style" pitchFamily="18" charset="0"/>
                <a:sym typeface="Symbol"/>
              </a:rPr>
              <a:t> </a:t>
            </a:r>
            <a:r>
              <a:rPr lang="en-US" sz="1600" dirty="0" smtClean="0">
                <a:solidFill>
                  <a:prstClr val="black"/>
                </a:solidFill>
                <a:latin typeface="Bookman Old Style" pitchFamily="18" charset="0"/>
              </a:rPr>
              <a:t>16</a:t>
            </a:r>
            <a:endParaRPr lang="en-US" sz="1600" dirty="0">
              <a:solidFill>
                <a:prstClr val="black"/>
              </a:solidFill>
              <a:latin typeface="Bookman Old Style" pitchFamily="18" charset="0"/>
            </a:endParaRPr>
          </a:p>
        </p:txBody>
      </p:sp>
      <p:sp>
        <p:nvSpPr>
          <p:cNvPr id="74" name="TextBox 73"/>
          <p:cNvSpPr txBox="1"/>
          <p:nvPr/>
        </p:nvSpPr>
        <p:spPr>
          <a:xfrm>
            <a:off x="6064901" y="1899040"/>
            <a:ext cx="930063" cy="338554"/>
          </a:xfrm>
          <a:prstGeom prst="rect">
            <a:avLst/>
          </a:prstGeom>
          <a:noFill/>
          <a:effectLst/>
        </p:spPr>
        <p:txBody>
          <a:bodyPr wrap="none" rtlCol="0">
            <a:spAutoFit/>
          </a:bodyPr>
          <a:lstStyle/>
          <a:p>
            <a:r>
              <a:rPr lang="en-US" sz="1600" dirty="0" smtClean="0">
                <a:solidFill>
                  <a:prstClr val="black"/>
                </a:solidFill>
                <a:latin typeface="Bookman Old Style" pitchFamily="18" charset="0"/>
              </a:rPr>
              <a:t>(n – 25)</a:t>
            </a:r>
            <a:endParaRPr lang="en-US" sz="1600" dirty="0">
              <a:solidFill>
                <a:prstClr val="black"/>
              </a:solidFill>
              <a:latin typeface="Bookman Old Style" pitchFamily="18" charset="0"/>
            </a:endParaRPr>
          </a:p>
        </p:txBody>
      </p:sp>
      <p:sp>
        <p:nvSpPr>
          <p:cNvPr id="75" name="TextBox 74"/>
          <p:cNvSpPr txBox="1"/>
          <p:nvPr/>
        </p:nvSpPr>
        <p:spPr>
          <a:xfrm>
            <a:off x="6870851" y="1899306"/>
            <a:ext cx="500458" cy="338554"/>
          </a:xfrm>
          <a:prstGeom prst="rect">
            <a:avLst/>
          </a:prstGeom>
          <a:noFill/>
          <a:effectLst/>
        </p:spPr>
        <p:txBody>
          <a:bodyPr wrap="none" rtlCol="0">
            <a:spAutoFit/>
          </a:bodyPr>
          <a:lstStyle/>
          <a:p>
            <a:r>
              <a:rPr lang="en-US" sz="1600" dirty="0" smtClean="0">
                <a:solidFill>
                  <a:prstClr val="black"/>
                </a:solidFill>
                <a:latin typeface="Bookman Old Style" pitchFamily="18" charset="0"/>
              </a:rPr>
              <a:t>= 0</a:t>
            </a:r>
            <a:endParaRPr lang="en-US" sz="1600" dirty="0">
              <a:solidFill>
                <a:prstClr val="black"/>
              </a:solidFill>
              <a:latin typeface="Bookman Old Style" pitchFamily="18" charset="0"/>
            </a:endParaRPr>
          </a:p>
        </p:txBody>
      </p:sp>
      <p:sp>
        <p:nvSpPr>
          <p:cNvPr id="76" name="TextBox 75"/>
          <p:cNvSpPr txBox="1"/>
          <p:nvPr/>
        </p:nvSpPr>
        <p:spPr>
          <a:xfrm>
            <a:off x="4977666" y="2183780"/>
            <a:ext cx="1237839" cy="338554"/>
          </a:xfrm>
          <a:prstGeom prst="rect">
            <a:avLst/>
          </a:prstGeom>
          <a:noFill/>
          <a:effectLst/>
        </p:spPr>
        <p:txBody>
          <a:bodyPr wrap="none" rtlCol="0">
            <a:spAutoFit/>
          </a:bodyPr>
          <a:lstStyle/>
          <a:p>
            <a:r>
              <a:rPr lang="en-US" sz="1600" dirty="0" smtClean="0">
                <a:solidFill>
                  <a:prstClr val="black"/>
                </a:solidFill>
                <a:latin typeface="Bookman Old Style" pitchFamily="18" charset="0"/>
                <a:sym typeface="Symbol"/>
              </a:rPr>
              <a:t>  </a:t>
            </a:r>
            <a:r>
              <a:rPr lang="en-US" sz="1600" dirty="0">
                <a:solidFill>
                  <a:prstClr val="black"/>
                </a:solidFill>
                <a:latin typeface="Bookman Old Style" pitchFamily="18" charset="0"/>
              </a:rPr>
              <a:t>(n – </a:t>
            </a:r>
            <a:r>
              <a:rPr lang="en-US" sz="1600" dirty="0" smtClean="0">
                <a:solidFill>
                  <a:prstClr val="black"/>
                </a:solidFill>
                <a:latin typeface="Bookman Old Style" pitchFamily="18" charset="0"/>
              </a:rPr>
              <a:t>25</a:t>
            </a:r>
            <a:r>
              <a:rPr lang="en-US" sz="1600" dirty="0">
                <a:solidFill>
                  <a:prstClr val="black"/>
                </a:solidFill>
                <a:latin typeface="Bookman Old Style" pitchFamily="18" charset="0"/>
              </a:rPr>
              <a:t>)</a:t>
            </a:r>
          </a:p>
        </p:txBody>
      </p:sp>
      <p:sp>
        <p:nvSpPr>
          <p:cNvPr id="77" name="TextBox 76"/>
          <p:cNvSpPr txBox="1"/>
          <p:nvPr/>
        </p:nvSpPr>
        <p:spPr>
          <a:xfrm>
            <a:off x="6041676" y="2183780"/>
            <a:ext cx="950901" cy="338554"/>
          </a:xfrm>
          <a:prstGeom prst="rect">
            <a:avLst/>
          </a:prstGeom>
          <a:noFill/>
          <a:effectLst/>
        </p:spPr>
        <p:txBody>
          <a:bodyPr wrap="none" rtlCol="0">
            <a:spAutoFit/>
          </a:bodyPr>
          <a:lstStyle/>
          <a:p>
            <a:r>
              <a:rPr lang="en-US" sz="1600" dirty="0" smtClean="0">
                <a:solidFill>
                  <a:prstClr val="black"/>
                </a:solidFill>
                <a:latin typeface="Bookman Old Style" pitchFamily="18" charset="0"/>
              </a:rPr>
              <a:t>(</a:t>
            </a:r>
            <a:r>
              <a:rPr lang="en-US" sz="1600" dirty="0">
                <a:solidFill>
                  <a:prstClr val="black"/>
                </a:solidFill>
                <a:latin typeface="Bookman Old Style" pitchFamily="18" charset="0"/>
              </a:rPr>
              <a:t>n – </a:t>
            </a:r>
            <a:r>
              <a:rPr lang="en-US" sz="1600" dirty="0" smtClean="0">
                <a:solidFill>
                  <a:prstClr val="black"/>
                </a:solidFill>
                <a:latin typeface="Bookman Old Style" pitchFamily="18" charset="0"/>
              </a:rPr>
              <a:t>16)</a:t>
            </a:r>
            <a:endParaRPr lang="en-US" sz="1600" dirty="0">
              <a:solidFill>
                <a:prstClr val="black"/>
              </a:solidFill>
              <a:latin typeface="Bookman Old Style" pitchFamily="18" charset="0"/>
            </a:endParaRPr>
          </a:p>
        </p:txBody>
      </p:sp>
      <p:sp>
        <p:nvSpPr>
          <p:cNvPr id="78" name="TextBox 77"/>
          <p:cNvSpPr txBox="1"/>
          <p:nvPr/>
        </p:nvSpPr>
        <p:spPr>
          <a:xfrm>
            <a:off x="6869276" y="2186557"/>
            <a:ext cx="500458" cy="338554"/>
          </a:xfrm>
          <a:prstGeom prst="rect">
            <a:avLst/>
          </a:prstGeom>
          <a:noFill/>
          <a:effectLst/>
        </p:spPr>
        <p:txBody>
          <a:bodyPr wrap="none" rtlCol="0">
            <a:spAutoFit/>
          </a:bodyPr>
          <a:lstStyle/>
          <a:p>
            <a:r>
              <a:rPr lang="en-US" sz="1600" dirty="0" smtClean="0">
                <a:solidFill>
                  <a:prstClr val="black"/>
                </a:solidFill>
                <a:latin typeface="Bookman Old Style" pitchFamily="18" charset="0"/>
              </a:rPr>
              <a:t>= 0</a:t>
            </a:r>
            <a:endParaRPr lang="en-US" sz="1600" dirty="0">
              <a:solidFill>
                <a:prstClr val="black"/>
              </a:solidFill>
              <a:latin typeface="Bookman Old Style" pitchFamily="18" charset="0"/>
            </a:endParaRPr>
          </a:p>
        </p:txBody>
      </p:sp>
      <p:sp>
        <p:nvSpPr>
          <p:cNvPr id="79" name="TextBox 78"/>
          <p:cNvSpPr txBox="1"/>
          <p:nvPr/>
        </p:nvSpPr>
        <p:spPr>
          <a:xfrm>
            <a:off x="4243424" y="2472574"/>
            <a:ext cx="1478290" cy="338554"/>
          </a:xfrm>
          <a:prstGeom prst="rect">
            <a:avLst/>
          </a:prstGeom>
          <a:noFill/>
          <a:effectLst/>
        </p:spPr>
        <p:txBody>
          <a:bodyPr wrap="none" rtlCol="0">
            <a:spAutoFit/>
          </a:bodyPr>
          <a:lstStyle/>
          <a:p>
            <a:pPr marL="285750" indent="-285750">
              <a:buFont typeface="Symbol"/>
              <a:buChar char="\"/>
            </a:pPr>
            <a:r>
              <a:rPr lang="en-US" sz="1600" dirty="0" smtClean="0">
                <a:solidFill>
                  <a:prstClr val="black"/>
                </a:solidFill>
                <a:latin typeface="Bookman Old Style" pitchFamily="18" charset="0"/>
              </a:rPr>
              <a:t>n </a:t>
            </a:r>
            <a:r>
              <a:rPr lang="en-US" sz="1600" dirty="0">
                <a:solidFill>
                  <a:prstClr val="black"/>
                </a:solidFill>
                <a:latin typeface="Bookman Old Style" pitchFamily="18" charset="0"/>
              </a:rPr>
              <a:t>– </a:t>
            </a:r>
            <a:r>
              <a:rPr lang="en-US" sz="1600" dirty="0" smtClean="0">
                <a:solidFill>
                  <a:prstClr val="black"/>
                </a:solidFill>
                <a:latin typeface="Bookman Old Style" pitchFamily="18" charset="0"/>
              </a:rPr>
              <a:t>25 = 0</a:t>
            </a:r>
            <a:endParaRPr lang="en-US" sz="1600" dirty="0">
              <a:solidFill>
                <a:prstClr val="black"/>
              </a:solidFill>
              <a:latin typeface="Bookman Old Style" pitchFamily="18" charset="0"/>
            </a:endParaRPr>
          </a:p>
        </p:txBody>
      </p:sp>
      <p:sp>
        <p:nvSpPr>
          <p:cNvPr id="80" name="TextBox 79"/>
          <p:cNvSpPr txBox="1"/>
          <p:nvPr/>
        </p:nvSpPr>
        <p:spPr>
          <a:xfrm>
            <a:off x="5753837" y="2465282"/>
            <a:ext cx="389850" cy="338554"/>
          </a:xfrm>
          <a:prstGeom prst="rect">
            <a:avLst/>
          </a:prstGeom>
          <a:noFill/>
          <a:effectLst/>
        </p:spPr>
        <p:txBody>
          <a:bodyPr wrap="none" rtlCol="0">
            <a:spAutoFit/>
          </a:bodyPr>
          <a:lstStyle/>
          <a:p>
            <a:r>
              <a:rPr lang="en-US" sz="1600" dirty="0" smtClean="0">
                <a:solidFill>
                  <a:prstClr val="black"/>
                </a:solidFill>
                <a:latin typeface="Bookman Old Style" pitchFamily="18" charset="0"/>
              </a:rPr>
              <a:t>or</a:t>
            </a:r>
            <a:endParaRPr lang="en-US" sz="1600" dirty="0">
              <a:solidFill>
                <a:prstClr val="black"/>
              </a:solidFill>
              <a:latin typeface="Bookman Old Style" pitchFamily="18" charset="0"/>
            </a:endParaRPr>
          </a:p>
        </p:txBody>
      </p:sp>
      <p:sp>
        <p:nvSpPr>
          <p:cNvPr id="81" name="TextBox 80"/>
          <p:cNvSpPr txBox="1"/>
          <p:nvPr/>
        </p:nvSpPr>
        <p:spPr>
          <a:xfrm>
            <a:off x="6179667" y="2471005"/>
            <a:ext cx="1189749" cy="338554"/>
          </a:xfrm>
          <a:prstGeom prst="rect">
            <a:avLst/>
          </a:prstGeom>
          <a:noFill/>
          <a:effectLst/>
        </p:spPr>
        <p:txBody>
          <a:bodyPr wrap="none" rtlCol="0">
            <a:spAutoFit/>
          </a:bodyPr>
          <a:lstStyle/>
          <a:p>
            <a:r>
              <a:rPr lang="en-US" sz="1600" dirty="0">
                <a:solidFill>
                  <a:prstClr val="black"/>
                </a:solidFill>
                <a:latin typeface="Bookman Old Style" pitchFamily="18" charset="0"/>
              </a:rPr>
              <a:t>n – </a:t>
            </a:r>
            <a:r>
              <a:rPr lang="en-US" sz="1600" dirty="0" smtClean="0">
                <a:solidFill>
                  <a:prstClr val="black"/>
                </a:solidFill>
                <a:latin typeface="Bookman Old Style" pitchFamily="18" charset="0"/>
              </a:rPr>
              <a:t>16 </a:t>
            </a:r>
            <a:r>
              <a:rPr lang="en-US" sz="1600" dirty="0">
                <a:solidFill>
                  <a:prstClr val="black"/>
                </a:solidFill>
                <a:latin typeface="Bookman Old Style" pitchFamily="18" charset="0"/>
              </a:rPr>
              <a:t>= </a:t>
            </a:r>
            <a:r>
              <a:rPr lang="en-US" sz="1600" dirty="0" smtClean="0">
                <a:solidFill>
                  <a:prstClr val="black"/>
                </a:solidFill>
                <a:latin typeface="Bookman Old Style" pitchFamily="18" charset="0"/>
              </a:rPr>
              <a:t>0</a:t>
            </a:r>
            <a:endParaRPr lang="en-US" sz="1600" dirty="0">
              <a:solidFill>
                <a:prstClr val="black"/>
              </a:solidFill>
              <a:latin typeface="Bookman Old Style" pitchFamily="18" charset="0"/>
            </a:endParaRPr>
          </a:p>
        </p:txBody>
      </p:sp>
      <p:sp>
        <p:nvSpPr>
          <p:cNvPr id="82" name="TextBox 81"/>
          <p:cNvSpPr txBox="1"/>
          <p:nvPr/>
        </p:nvSpPr>
        <p:spPr>
          <a:xfrm>
            <a:off x="4505000" y="2765587"/>
            <a:ext cx="1202573" cy="338554"/>
          </a:xfrm>
          <a:prstGeom prst="rect">
            <a:avLst/>
          </a:prstGeom>
          <a:noFill/>
          <a:effectLst/>
        </p:spPr>
        <p:txBody>
          <a:bodyPr wrap="none" rtlCol="0">
            <a:spAutoFit/>
          </a:bodyPr>
          <a:lstStyle/>
          <a:p>
            <a:r>
              <a:rPr lang="en-US" sz="1600" dirty="0" smtClean="0">
                <a:solidFill>
                  <a:prstClr val="black"/>
                </a:solidFill>
                <a:latin typeface="Bookman Old Style" pitchFamily="18" charset="0"/>
                <a:sym typeface="Symbol"/>
              </a:rPr>
              <a:t>   </a:t>
            </a:r>
            <a:r>
              <a:rPr lang="en-US" sz="1600" dirty="0" smtClean="0">
                <a:solidFill>
                  <a:prstClr val="black"/>
                </a:solidFill>
                <a:latin typeface="Bookman Old Style" pitchFamily="18" charset="0"/>
              </a:rPr>
              <a:t>n = 25</a:t>
            </a:r>
            <a:endParaRPr lang="en-US" sz="1600" dirty="0">
              <a:solidFill>
                <a:prstClr val="black"/>
              </a:solidFill>
              <a:latin typeface="Bookman Old Style" pitchFamily="18" charset="0"/>
            </a:endParaRPr>
          </a:p>
        </p:txBody>
      </p:sp>
      <p:sp>
        <p:nvSpPr>
          <p:cNvPr id="83" name="TextBox 82"/>
          <p:cNvSpPr txBox="1"/>
          <p:nvPr/>
        </p:nvSpPr>
        <p:spPr>
          <a:xfrm>
            <a:off x="6225825" y="2765587"/>
            <a:ext cx="829073" cy="338554"/>
          </a:xfrm>
          <a:prstGeom prst="rect">
            <a:avLst/>
          </a:prstGeom>
          <a:noFill/>
          <a:effectLst/>
        </p:spPr>
        <p:txBody>
          <a:bodyPr wrap="none" rtlCol="0">
            <a:spAutoFit/>
          </a:bodyPr>
          <a:lstStyle/>
          <a:p>
            <a:r>
              <a:rPr lang="en-US" sz="1600" dirty="0" smtClean="0">
                <a:solidFill>
                  <a:prstClr val="black"/>
                </a:solidFill>
                <a:latin typeface="Bookman Old Style" pitchFamily="18" charset="0"/>
              </a:rPr>
              <a:t>n = 16</a:t>
            </a:r>
            <a:endParaRPr lang="en-US" sz="1600" dirty="0">
              <a:solidFill>
                <a:prstClr val="black"/>
              </a:solidFill>
              <a:latin typeface="Bookman Old Style" pitchFamily="18" charset="0"/>
            </a:endParaRPr>
          </a:p>
        </p:txBody>
      </p:sp>
      <p:sp>
        <p:nvSpPr>
          <p:cNvPr id="84" name="TextBox 83"/>
          <p:cNvSpPr txBox="1"/>
          <p:nvPr/>
        </p:nvSpPr>
        <p:spPr>
          <a:xfrm>
            <a:off x="5743689" y="2765587"/>
            <a:ext cx="389850" cy="338554"/>
          </a:xfrm>
          <a:prstGeom prst="rect">
            <a:avLst/>
          </a:prstGeom>
          <a:noFill/>
          <a:effectLst/>
        </p:spPr>
        <p:txBody>
          <a:bodyPr wrap="none" rtlCol="0">
            <a:spAutoFit/>
          </a:bodyPr>
          <a:lstStyle/>
          <a:p>
            <a:r>
              <a:rPr lang="en-US" sz="1600" dirty="0" smtClean="0">
                <a:solidFill>
                  <a:prstClr val="black"/>
                </a:solidFill>
                <a:latin typeface="Bookman Old Style" pitchFamily="18" charset="0"/>
              </a:rPr>
              <a:t>or</a:t>
            </a:r>
            <a:endParaRPr lang="en-US" sz="1600" dirty="0">
              <a:solidFill>
                <a:prstClr val="black"/>
              </a:solidFill>
              <a:latin typeface="Bookman Old Style" pitchFamily="18" charset="0"/>
            </a:endParaRPr>
          </a:p>
        </p:txBody>
      </p:sp>
      <p:sp>
        <p:nvSpPr>
          <p:cNvPr id="89" name="TextBox 88"/>
          <p:cNvSpPr txBox="1"/>
          <p:nvPr/>
        </p:nvSpPr>
        <p:spPr>
          <a:xfrm>
            <a:off x="4248728" y="3015792"/>
            <a:ext cx="1676400"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sym typeface="Symbol"/>
              </a:rPr>
              <a:t>when,  n = 25</a:t>
            </a:r>
            <a:endParaRPr lang="en-US" sz="1600" kern="0" baseline="-25000" dirty="0">
              <a:solidFill>
                <a:sysClr val="windowText" lastClr="000000"/>
              </a:solidFill>
              <a:latin typeface="Bookman Old Style" pitchFamily="18" charset="0"/>
              <a:cs typeface="Calibri" pitchFamily="34" charset="0"/>
            </a:endParaRPr>
          </a:p>
        </p:txBody>
      </p:sp>
      <p:grpSp>
        <p:nvGrpSpPr>
          <p:cNvPr id="90" name="Group 89"/>
          <p:cNvGrpSpPr/>
          <p:nvPr/>
        </p:nvGrpSpPr>
        <p:grpSpPr>
          <a:xfrm>
            <a:off x="5948762" y="2487577"/>
            <a:ext cx="1722890" cy="523220"/>
            <a:chOff x="4131120" y="3395819"/>
            <a:chExt cx="1722890" cy="546328"/>
          </a:xfrm>
        </p:grpSpPr>
        <p:sp>
          <p:nvSpPr>
            <p:cNvPr id="91" name="Rounded Rectangular Callout 90"/>
            <p:cNvSpPr/>
            <p:nvPr/>
          </p:nvSpPr>
          <p:spPr>
            <a:xfrm>
              <a:off x="4140596" y="3429691"/>
              <a:ext cx="1687867" cy="482662"/>
            </a:xfrm>
            <a:prstGeom prst="wedgeRoundRectCallout">
              <a:avLst>
                <a:gd name="adj1" fmla="val -61233"/>
                <a:gd name="adj2" fmla="val 92623"/>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92" name="TextBox 91"/>
            <p:cNvSpPr txBox="1"/>
            <p:nvPr/>
          </p:nvSpPr>
          <p:spPr>
            <a:xfrm>
              <a:off x="4131120" y="3395819"/>
              <a:ext cx="1722890" cy="546328"/>
            </a:xfrm>
            <a:prstGeom prst="rect">
              <a:avLst/>
            </a:prstGeom>
            <a:noFill/>
          </p:spPr>
          <p:txBody>
            <a:bodyPr wrap="square" rtlCol="0">
              <a:spAutoFit/>
            </a:bodyPr>
            <a:lstStyle/>
            <a:p>
              <a:pPr algn="ctr"/>
              <a:r>
                <a:rPr lang="en-US" sz="1400" b="1" dirty="0" smtClean="0">
                  <a:solidFill>
                    <a:prstClr val="white"/>
                  </a:solidFill>
                  <a:latin typeface="Bookman Old Style"/>
                </a:rPr>
                <a:t>Lets find no. of logs in 25</a:t>
              </a:r>
              <a:r>
                <a:rPr lang="en-US" sz="1400" b="1" baseline="30000" dirty="0" smtClean="0">
                  <a:solidFill>
                    <a:prstClr val="white"/>
                  </a:solidFill>
                  <a:latin typeface="Bookman Old Style"/>
                </a:rPr>
                <a:t>th</a:t>
              </a:r>
              <a:r>
                <a:rPr lang="en-US" sz="1400" b="1" dirty="0" smtClean="0">
                  <a:solidFill>
                    <a:prstClr val="white"/>
                  </a:solidFill>
                  <a:latin typeface="Bookman Old Style"/>
                </a:rPr>
                <a:t> row</a:t>
              </a:r>
              <a:endParaRPr lang="en-US" sz="1400" b="1" baseline="-25000" dirty="0">
                <a:solidFill>
                  <a:prstClr val="white"/>
                </a:solidFill>
                <a:latin typeface="Bookman Old Style"/>
              </a:endParaRPr>
            </a:p>
          </p:txBody>
        </p:sp>
      </p:grpSp>
      <p:sp>
        <p:nvSpPr>
          <p:cNvPr id="93" name="TextBox 92"/>
          <p:cNvSpPr txBox="1"/>
          <p:nvPr/>
        </p:nvSpPr>
        <p:spPr>
          <a:xfrm>
            <a:off x="4309841" y="3280902"/>
            <a:ext cx="785853"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a</a:t>
            </a:r>
            <a:r>
              <a:rPr lang="en-US" sz="1600" kern="0" baseline="-25000" dirty="0" smtClean="0">
                <a:solidFill>
                  <a:sysClr val="windowText" lastClr="000000"/>
                </a:solidFill>
                <a:latin typeface="Bookman Old Style" pitchFamily="18" charset="0"/>
                <a:cs typeface="Calibri" pitchFamily="34" charset="0"/>
              </a:rPr>
              <a:t>25</a:t>
            </a:r>
            <a:r>
              <a:rPr lang="en-US" sz="1600" kern="0" dirty="0" smtClean="0">
                <a:solidFill>
                  <a:sysClr val="windowText" lastClr="000000"/>
                </a:solidFill>
                <a:latin typeface="Bookman Old Style" pitchFamily="18" charset="0"/>
                <a:cs typeface="Calibri" pitchFamily="34" charset="0"/>
              </a:rPr>
              <a:t> =</a:t>
            </a:r>
            <a:endParaRPr lang="en-US" sz="1600" kern="0" baseline="-25000" dirty="0">
              <a:solidFill>
                <a:srgbClr val="C00000"/>
              </a:solidFill>
              <a:latin typeface="Bookman Old Style" pitchFamily="18" charset="0"/>
              <a:cs typeface="Calibri" pitchFamily="34" charset="0"/>
            </a:endParaRPr>
          </a:p>
        </p:txBody>
      </p:sp>
      <p:sp>
        <p:nvSpPr>
          <p:cNvPr id="94" name="TextBox 93"/>
          <p:cNvSpPr txBox="1"/>
          <p:nvPr/>
        </p:nvSpPr>
        <p:spPr>
          <a:xfrm>
            <a:off x="4903539" y="3280902"/>
            <a:ext cx="1106555" cy="338554"/>
          </a:xfrm>
          <a:prstGeom prst="rect">
            <a:avLst/>
          </a:prstGeom>
          <a:noFill/>
        </p:spPr>
        <p:txBody>
          <a:bodyPr wrap="square" rtlCol="0">
            <a:spAutoFit/>
          </a:bodyPr>
          <a:lstStyle/>
          <a:p>
            <a:pPr>
              <a:defRPr/>
            </a:pPr>
            <a:r>
              <a:rPr lang="en-US" sz="1600" kern="0" dirty="0">
                <a:solidFill>
                  <a:sysClr val="windowText" lastClr="000000"/>
                </a:solidFill>
                <a:latin typeface="Bookman Old Style" pitchFamily="18" charset="0"/>
                <a:cs typeface="Calibri" pitchFamily="34" charset="0"/>
              </a:rPr>
              <a:t>a </a:t>
            </a:r>
            <a:r>
              <a:rPr lang="en-US" sz="1600" kern="0" dirty="0" smtClean="0">
                <a:solidFill>
                  <a:sysClr val="windowText" lastClr="000000"/>
                </a:solidFill>
                <a:latin typeface="Bookman Old Style" pitchFamily="18" charset="0"/>
                <a:cs typeface="Calibri" pitchFamily="34" charset="0"/>
              </a:rPr>
              <a:t>+</a:t>
            </a:r>
            <a:r>
              <a:rPr lang="en-US" sz="1600" kern="0" dirty="0" smtClean="0">
                <a:solidFill>
                  <a:srgbClr val="C00000"/>
                </a:solidFill>
                <a:latin typeface="Bookman Old Style" pitchFamily="18" charset="0"/>
                <a:cs typeface="Calibri" pitchFamily="34" charset="0"/>
              </a:rPr>
              <a:t> </a:t>
            </a:r>
            <a:r>
              <a:rPr lang="en-US" sz="1600" kern="0" dirty="0" smtClean="0">
                <a:solidFill>
                  <a:prstClr val="black"/>
                </a:solidFill>
                <a:latin typeface="Bookman Old Style" pitchFamily="18" charset="0"/>
                <a:cs typeface="Calibri" pitchFamily="34" charset="0"/>
              </a:rPr>
              <a:t>24</a:t>
            </a:r>
            <a:r>
              <a:rPr lang="en-US" sz="1600" kern="0" dirty="0" smtClean="0">
                <a:solidFill>
                  <a:sysClr val="windowText" lastClr="000000"/>
                </a:solidFill>
                <a:latin typeface="Bookman Old Style" pitchFamily="18" charset="0"/>
                <a:cs typeface="Calibri" pitchFamily="34" charset="0"/>
              </a:rPr>
              <a:t>d</a:t>
            </a:r>
            <a:endParaRPr lang="en-US" sz="1600" kern="0" baseline="-25000" dirty="0">
              <a:solidFill>
                <a:srgbClr val="C00000"/>
              </a:solidFill>
              <a:latin typeface="Bookman Old Style" pitchFamily="18" charset="0"/>
              <a:cs typeface="Calibri" pitchFamily="34" charset="0"/>
            </a:endParaRPr>
          </a:p>
        </p:txBody>
      </p:sp>
      <p:sp>
        <p:nvSpPr>
          <p:cNvPr id="95" name="TextBox 94"/>
          <p:cNvSpPr txBox="1"/>
          <p:nvPr/>
        </p:nvSpPr>
        <p:spPr>
          <a:xfrm>
            <a:off x="5705475" y="3280902"/>
            <a:ext cx="927641"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 20 +</a:t>
            </a:r>
            <a:endParaRPr lang="en-US" sz="1600" kern="0" baseline="-25000" dirty="0">
              <a:solidFill>
                <a:srgbClr val="C00000"/>
              </a:solidFill>
              <a:latin typeface="Bookman Old Style" pitchFamily="18" charset="0"/>
              <a:cs typeface="Calibri" pitchFamily="34" charset="0"/>
            </a:endParaRPr>
          </a:p>
        </p:txBody>
      </p:sp>
      <p:sp>
        <p:nvSpPr>
          <p:cNvPr id="96" name="TextBox 95"/>
          <p:cNvSpPr txBox="1"/>
          <p:nvPr/>
        </p:nvSpPr>
        <p:spPr>
          <a:xfrm>
            <a:off x="6407893" y="3280902"/>
            <a:ext cx="927641" cy="338554"/>
          </a:xfrm>
          <a:prstGeom prst="rect">
            <a:avLst/>
          </a:prstGeom>
          <a:noFill/>
        </p:spPr>
        <p:txBody>
          <a:bodyPr wrap="square" rtlCol="0">
            <a:spAutoFit/>
          </a:bodyPr>
          <a:lstStyle/>
          <a:p>
            <a:pPr>
              <a:defRPr/>
            </a:pPr>
            <a:r>
              <a:rPr lang="en-US" sz="1600" kern="0" dirty="0" smtClean="0">
                <a:solidFill>
                  <a:prstClr val="black"/>
                </a:solidFill>
                <a:latin typeface="Bookman Old Style" pitchFamily="18" charset="0"/>
                <a:cs typeface="Calibri" pitchFamily="34" charset="0"/>
              </a:rPr>
              <a:t>24</a:t>
            </a:r>
            <a:r>
              <a:rPr lang="en-US" sz="1600" kern="0" dirty="0" smtClean="0">
                <a:solidFill>
                  <a:sysClr val="windowText" lastClr="000000"/>
                </a:solidFill>
                <a:latin typeface="Bookman Old Style" pitchFamily="18" charset="0"/>
                <a:cs typeface="Calibri" pitchFamily="34" charset="0"/>
              </a:rPr>
              <a:t>(-1)</a:t>
            </a:r>
            <a:endParaRPr lang="en-US" sz="1600" kern="0" baseline="-25000" dirty="0">
              <a:solidFill>
                <a:srgbClr val="C00000"/>
              </a:solidFill>
              <a:latin typeface="Bookman Old Style" pitchFamily="18" charset="0"/>
              <a:cs typeface="Calibri" pitchFamily="34" charset="0"/>
            </a:endParaRPr>
          </a:p>
        </p:txBody>
      </p:sp>
      <p:sp>
        <p:nvSpPr>
          <p:cNvPr id="97" name="TextBox 96"/>
          <p:cNvSpPr txBox="1"/>
          <p:nvPr/>
        </p:nvSpPr>
        <p:spPr>
          <a:xfrm>
            <a:off x="7080130" y="3280902"/>
            <a:ext cx="1198654"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 20 – 24 </a:t>
            </a:r>
            <a:endParaRPr lang="en-US" sz="1600" kern="0" baseline="-25000" dirty="0">
              <a:solidFill>
                <a:srgbClr val="C00000"/>
              </a:solidFill>
              <a:latin typeface="Bookman Old Style" pitchFamily="18" charset="0"/>
              <a:cs typeface="Calibri" pitchFamily="34" charset="0"/>
            </a:endParaRPr>
          </a:p>
        </p:txBody>
      </p:sp>
      <p:sp>
        <p:nvSpPr>
          <p:cNvPr id="98" name="TextBox 97"/>
          <p:cNvSpPr txBox="1"/>
          <p:nvPr/>
        </p:nvSpPr>
        <p:spPr>
          <a:xfrm>
            <a:off x="8006436" y="3280902"/>
            <a:ext cx="744100"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 – 4 </a:t>
            </a:r>
            <a:endParaRPr lang="en-US" sz="1600" kern="0" baseline="-25000" dirty="0">
              <a:solidFill>
                <a:srgbClr val="C00000"/>
              </a:solidFill>
              <a:latin typeface="Bookman Old Style" pitchFamily="18" charset="0"/>
              <a:cs typeface="Calibri" pitchFamily="34" charset="0"/>
            </a:endParaRPr>
          </a:p>
        </p:txBody>
      </p:sp>
      <p:grpSp>
        <p:nvGrpSpPr>
          <p:cNvPr id="100" name="Group 99"/>
          <p:cNvGrpSpPr/>
          <p:nvPr/>
        </p:nvGrpSpPr>
        <p:grpSpPr>
          <a:xfrm>
            <a:off x="6037511" y="2700471"/>
            <a:ext cx="2159004" cy="523220"/>
            <a:chOff x="3695006" y="3395819"/>
            <a:chExt cx="2159004" cy="546328"/>
          </a:xfrm>
        </p:grpSpPr>
        <p:sp>
          <p:nvSpPr>
            <p:cNvPr id="101" name="Rounded Rectangular Callout 100"/>
            <p:cNvSpPr/>
            <p:nvPr/>
          </p:nvSpPr>
          <p:spPr>
            <a:xfrm>
              <a:off x="3756802" y="3429691"/>
              <a:ext cx="2059520" cy="482662"/>
            </a:xfrm>
            <a:prstGeom prst="wedgeRoundRectCallout">
              <a:avLst>
                <a:gd name="adj1" fmla="val 62351"/>
                <a:gd name="adj2" fmla="val 9670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02" name="TextBox 101"/>
            <p:cNvSpPr txBox="1"/>
            <p:nvPr/>
          </p:nvSpPr>
          <p:spPr>
            <a:xfrm>
              <a:off x="3695006" y="3395819"/>
              <a:ext cx="2159004" cy="546328"/>
            </a:xfrm>
            <a:prstGeom prst="rect">
              <a:avLst/>
            </a:prstGeom>
            <a:noFill/>
          </p:spPr>
          <p:txBody>
            <a:bodyPr wrap="square" rtlCol="0">
              <a:spAutoFit/>
            </a:bodyPr>
            <a:lstStyle/>
            <a:p>
              <a:pPr algn="ctr"/>
              <a:r>
                <a:rPr lang="en-US" sz="1400" b="1" dirty="0" smtClean="0">
                  <a:solidFill>
                    <a:prstClr val="white"/>
                  </a:solidFill>
                  <a:latin typeface="Bookman Old Style"/>
                </a:rPr>
                <a:t>That means in 25</a:t>
              </a:r>
              <a:r>
                <a:rPr lang="en-US" sz="1400" b="1" baseline="30000" dirty="0" smtClean="0">
                  <a:solidFill>
                    <a:prstClr val="white"/>
                  </a:solidFill>
                  <a:latin typeface="Bookman Old Style"/>
                </a:rPr>
                <a:t>th</a:t>
              </a:r>
              <a:r>
                <a:rPr lang="en-US" sz="1400" b="1" dirty="0" smtClean="0">
                  <a:solidFill>
                    <a:prstClr val="white"/>
                  </a:solidFill>
                  <a:latin typeface="Bookman Old Style"/>
                </a:rPr>
                <a:t> row there are -4 logs</a:t>
              </a:r>
              <a:endParaRPr lang="en-US" sz="1400" b="1" baseline="-25000" dirty="0">
                <a:solidFill>
                  <a:prstClr val="white"/>
                </a:solidFill>
                <a:latin typeface="Bookman Old Style"/>
              </a:endParaRPr>
            </a:p>
          </p:txBody>
        </p:sp>
      </p:grpSp>
      <p:sp>
        <p:nvSpPr>
          <p:cNvPr id="103" name="TextBox 102"/>
          <p:cNvSpPr txBox="1"/>
          <p:nvPr/>
        </p:nvSpPr>
        <p:spPr>
          <a:xfrm>
            <a:off x="4281132" y="3531740"/>
            <a:ext cx="4129085" cy="323165"/>
          </a:xfrm>
          <a:prstGeom prst="rect">
            <a:avLst/>
          </a:prstGeom>
          <a:noFill/>
          <a:effectLst/>
        </p:spPr>
        <p:txBody>
          <a:bodyPr wrap="square" rtlCol="0">
            <a:spAutoFit/>
          </a:bodyPr>
          <a:lstStyle/>
          <a:p>
            <a:pPr>
              <a:defRPr/>
            </a:pPr>
            <a:r>
              <a:rPr lang="en-US" sz="1500" kern="0" dirty="0" smtClean="0">
                <a:solidFill>
                  <a:prstClr val="black"/>
                </a:solidFill>
                <a:latin typeface="Bookman Old Style" pitchFamily="18" charset="0"/>
                <a:cs typeface="Calibri" pitchFamily="34" charset="0"/>
              </a:rPr>
              <a:t>Since, number of  logs cannot be negative </a:t>
            </a:r>
            <a:endParaRPr lang="en-US" sz="1500" kern="0" dirty="0">
              <a:solidFill>
                <a:prstClr val="black"/>
              </a:solidFill>
              <a:latin typeface="Bookman Old Style" pitchFamily="18" charset="0"/>
              <a:cs typeface="Calibri" pitchFamily="34" charset="0"/>
            </a:endParaRPr>
          </a:p>
        </p:txBody>
      </p:sp>
      <p:sp>
        <p:nvSpPr>
          <p:cNvPr id="104" name="TextBox 103"/>
          <p:cNvSpPr txBox="1"/>
          <p:nvPr/>
        </p:nvSpPr>
        <p:spPr>
          <a:xfrm>
            <a:off x="4305290" y="3753749"/>
            <a:ext cx="1358531" cy="338554"/>
          </a:xfrm>
          <a:prstGeom prst="rect">
            <a:avLst/>
          </a:prstGeom>
          <a:noFill/>
          <a:effectLst/>
        </p:spPr>
        <p:txBody>
          <a:bodyPr wrap="square" rtlCol="0">
            <a:spAutoFit/>
          </a:bodyPr>
          <a:lstStyle/>
          <a:p>
            <a:pPr>
              <a:defRPr/>
            </a:pPr>
            <a:r>
              <a:rPr lang="en-US" sz="1600" kern="0" dirty="0">
                <a:solidFill>
                  <a:prstClr val="black"/>
                </a:solidFill>
                <a:latin typeface="Bookman Old Style" pitchFamily="18" charset="0"/>
                <a:cs typeface="Calibri" pitchFamily="34" charset="0"/>
                <a:sym typeface="Symbol"/>
              </a:rPr>
              <a:t> </a:t>
            </a:r>
            <a:r>
              <a:rPr lang="en-US" sz="1600" kern="0" dirty="0" smtClean="0">
                <a:solidFill>
                  <a:prstClr val="black"/>
                </a:solidFill>
                <a:latin typeface="Bookman Old Style" pitchFamily="18" charset="0"/>
                <a:cs typeface="Calibri" pitchFamily="34" charset="0"/>
                <a:sym typeface="Symbol"/>
              </a:rPr>
              <a:t> </a:t>
            </a:r>
            <a:r>
              <a:rPr lang="en-US" sz="1600" kern="0" dirty="0">
                <a:solidFill>
                  <a:prstClr val="black"/>
                </a:solidFill>
                <a:latin typeface="Bookman Old Style" pitchFamily="18" charset="0"/>
                <a:cs typeface="Calibri" pitchFamily="34" charset="0"/>
                <a:sym typeface="Symbol"/>
              </a:rPr>
              <a:t>n </a:t>
            </a:r>
            <a:r>
              <a:rPr lang="en-US" sz="1600" kern="0" dirty="0" smtClean="0">
                <a:solidFill>
                  <a:prstClr val="black"/>
                </a:solidFill>
                <a:latin typeface="Bookman Old Style" pitchFamily="18" charset="0"/>
                <a:cs typeface="Calibri" pitchFamily="34" charset="0"/>
                <a:sym typeface="Symbol"/>
              </a:rPr>
              <a:t>≠</a:t>
            </a:r>
            <a:r>
              <a:rPr lang="en-US" sz="1600" kern="0" baseline="-25000" dirty="0" smtClean="0">
                <a:solidFill>
                  <a:prstClr val="black"/>
                </a:solidFill>
                <a:latin typeface="Bookman Old Style" pitchFamily="18" charset="0"/>
                <a:cs typeface="Calibri" pitchFamily="34" charset="0"/>
                <a:sym typeface="Symbol"/>
              </a:rPr>
              <a:t> </a:t>
            </a:r>
            <a:r>
              <a:rPr lang="en-US" sz="1600" kern="0" dirty="0" smtClean="0">
                <a:solidFill>
                  <a:prstClr val="black"/>
                </a:solidFill>
                <a:latin typeface="Bookman Old Style" pitchFamily="18" charset="0"/>
                <a:cs typeface="Calibri" pitchFamily="34" charset="0"/>
                <a:sym typeface="Symbol"/>
              </a:rPr>
              <a:t>25</a:t>
            </a:r>
            <a:endParaRPr lang="en-US" sz="1600" kern="0" baseline="-25000" dirty="0">
              <a:solidFill>
                <a:prstClr val="black"/>
              </a:solidFill>
              <a:latin typeface="Bookman Old Style" pitchFamily="18" charset="0"/>
              <a:cs typeface="Calibri" pitchFamily="34" charset="0"/>
            </a:endParaRPr>
          </a:p>
        </p:txBody>
      </p:sp>
      <p:sp>
        <p:nvSpPr>
          <p:cNvPr id="105" name="TextBox 104"/>
          <p:cNvSpPr txBox="1"/>
          <p:nvPr/>
        </p:nvSpPr>
        <p:spPr>
          <a:xfrm>
            <a:off x="4275990" y="3974884"/>
            <a:ext cx="1676400"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sym typeface="Symbol"/>
              </a:rPr>
              <a:t>when,  n = 16</a:t>
            </a:r>
            <a:endParaRPr lang="en-US" sz="1600" kern="0" baseline="-25000" dirty="0">
              <a:solidFill>
                <a:sysClr val="windowText" lastClr="000000"/>
              </a:solidFill>
              <a:latin typeface="Bookman Old Style" pitchFamily="18" charset="0"/>
              <a:cs typeface="Calibri" pitchFamily="34" charset="0"/>
            </a:endParaRPr>
          </a:p>
        </p:txBody>
      </p:sp>
      <p:sp>
        <p:nvSpPr>
          <p:cNvPr id="106" name="TextBox 105"/>
          <p:cNvSpPr txBox="1"/>
          <p:nvPr/>
        </p:nvSpPr>
        <p:spPr>
          <a:xfrm>
            <a:off x="4337103" y="4239994"/>
            <a:ext cx="785853"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a</a:t>
            </a:r>
            <a:r>
              <a:rPr lang="en-US" sz="1600" kern="0" baseline="-25000" dirty="0" smtClean="0">
                <a:solidFill>
                  <a:sysClr val="windowText" lastClr="000000"/>
                </a:solidFill>
                <a:latin typeface="Bookman Old Style" pitchFamily="18" charset="0"/>
                <a:cs typeface="Calibri" pitchFamily="34" charset="0"/>
              </a:rPr>
              <a:t>16</a:t>
            </a:r>
            <a:r>
              <a:rPr lang="en-US" sz="1600" kern="0" dirty="0" smtClean="0">
                <a:solidFill>
                  <a:sysClr val="windowText" lastClr="000000"/>
                </a:solidFill>
                <a:latin typeface="Bookman Old Style" pitchFamily="18" charset="0"/>
                <a:cs typeface="Calibri" pitchFamily="34" charset="0"/>
              </a:rPr>
              <a:t> =</a:t>
            </a:r>
            <a:endParaRPr lang="en-US" sz="1600" kern="0" baseline="-25000" dirty="0">
              <a:solidFill>
                <a:srgbClr val="C00000"/>
              </a:solidFill>
              <a:latin typeface="Bookman Old Style" pitchFamily="18" charset="0"/>
              <a:cs typeface="Calibri" pitchFamily="34" charset="0"/>
            </a:endParaRPr>
          </a:p>
        </p:txBody>
      </p:sp>
      <p:sp>
        <p:nvSpPr>
          <p:cNvPr id="107" name="TextBox 106"/>
          <p:cNvSpPr txBox="1"/>
          <p:nvPr/>
        </p:nvSpPr>
        <p:spPr>
          <a:xfrm>
            <a:off x="4930801" y="4239994"/>
            <a:ext cx="1106555" cy="338554"/>
          </a:xfrm>
          <a:prstGeom prst="rect">
            <a:avLst/>
          </a:prstGeom>
          <a:noFill/>
        </p:spPr>
        <p:txBody>
          <a:bodyPr wrap="square" rtlCol="0">
            <a:spAutoFit/>
          </a:bodyPr>
          <a:lstStyle/>
          <a:p>
            <a:pPr>
              <a:defRPr/>
            </a:pPr>
            <a:r>
              <a:rPr lang="en-US" sz="1600" kern="0" dirty="0">
                <a:solidFill>
                  <a:sysClr val="windowText" lastClr="000000"/>
                </a:solidFill>
                <a:latin typeface="Bookman Old Style" pitchFamily="18" charset="0"/>
                <a:cs typeface="Calibri" pitchFamily="34" charset="0"/>
              </a:rPr>
              <a:t>a </a:t>
            </a:r>
            <a:r>
              <a:rPr lang="en-US" sz="1600" kern="0" dirty="0" smtClean="0">
                <a:solidFill>
                  <a:sysClr val="windowText" lastClr="000000"/>
                </a:solidFill>
                <a:latin typeface="Bookman Old Style" pitchFamily="18" charset="0"/>
                <a:cs typeface="Calibri" pitchFamily="34" charset="0"/>
              </a:rPr>
              <a:t>+</a:t>
            </a:r>
            <a:r>
              <a:rPr lang="en-US" sz="1600" kern="0" dirty="0" smtClean="0">
                <a:solidFill>
                  <a:srgbClr val="C00000"/>
                </a:solidFill>
                <a:latin typeface="Bookman Old Style" pitchFamily="18" charset="0"/>
                <a:cs typeface="Calibri" pitchFamily="34" charset="0"/>
              </a:rPr>
              <a:t> </a:t>
            </a:r>
            <a:r>
              <a:rPr lang="en-US" sz="1600" kern="0" dirty="0" smtClean="0">
                <a:solidFill>
                  <a:prstClr val="black"/>
                </a:solidFill>
                <a:latin typeface="Bookman Old Style" pitchFamily="18" charset="0"/>
                <a:cs typeface="Calibri" pitchFamily="34" charset="0"/>
              </a:rPr>
              <a:t>15</a:t>
            </a:r>
            <a:r>
              <a:rPr lang="en-US" sz="1600" kern="0" dirty="0" smtClean="0">
                <a:solidFill>
                  <a:sysClr val="windowText" lastClr="000000"/>
                </a:solidFill>
                <a:latin typeface="Bookman Old Style" pitchFamily="18" charset="0"/>
                <a:cs typeface="Calibri" pitchFamily="34" charset="0"/>
              </a:rPr>
              <a:t>d</a:t>
            </a:r>
            <a:endParaRPr lang="en-US" sz="1600" kern="0" baseline="-25000" dirty="0">
              <a:solidFill>
                <a:srgbClr val="C00000"/>
              </a:solidFill>
              <a:latin typeface="Bookman Old Style" pitchFamily="18" charset="0"/>
              <a:cs typeface="Calibri" pitchFamily="34" charset="0"/>
            </a:endParaRPr>
          </a:p>
        </p:txBody>
      </p:sp>
      <p:sp>
        <p:nvSpPr>
          <p:cNvPr id="108" name="TextBox 107"/>
          <p:cNvSpPr txBox="1"/>
          <p:nvPr/>
        </p:nvSpPr>
        <p:spPr>
          <a:xfrm>
            <a:off x="5779826" y="4239994"/>
            <a:ext cx="927641"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 20 +</a:t>
            </a:r>
            <a:endParaRPr lang="en-US" sz="1600" kern="0" baseline="-25000" dirty="0">
              <a:solidFill>
                <a:srgbClr val="C00000"/>
              </a:solidFill>
              <a:latin typeface="Bookman Old Style" pitchFamily="18" charset="0"/>
              <a:cs typeface="Calibri" pitchFamily="34" charset="0"/>
            </a:endParaRPr>
          </a:p>
        </p:txBody>
      </p:sp>
      <p:sp>
        <p:nvSpPr>
          <p:cNvPr id="109" name="TextBox 108"/>
          <p:cNvSpPr txBox="1"/>
          <p:nvPr/>
        </p:nvSpPr>
        <p:spPr>
          <a:xfrm>
            <a:off x="6482244" y="4239994"/>
            <a:ext cx="927641" cy="338554"/>
          </a:xfrm>
          <a:prstGeom prst="rect">
            <a:avLst/>
          </a:prstGeom>
          <a:noFill/>
        </p:spPr>
        <p:txBody>
          <a:bodyPr wrap="square" rtlCol="0">
            <a:spAutoFit/>
          </a:bodyPr>
          <a:lstStyle/>
          <a:p>
            <a:pPr>
              <a:defRPr/>
            </a:pPr>
            <a:r>
              <a:rPr lang="en-US" sz="1600" kern="0" dirty="0" smtClean="0">
                <a:solidFill>
                  <a:prstClr val="black"/>
                </a:solidFill>
                <a:latin typeface="Bookman Old Style" pitchFamily="18" charset="0"/>
                <a:cs typeface="Calibri" pitchFamily="34" charset="0"/>
              </a:rPr>
              <a:t>15</a:t>
            </a:r>
            <a:r>
              <a:rPr lang="en-US" sz="1600" kern="0" dirty="0" smtClean="0">
                <a:solidFill>
                  <a:sysClr val="windowText" lastClr="000000"/>
                </a:solidFill>
                <a:latin typeface="Bookman Old Style" pitchFamily="18" charset="0"/>
                <a:cs typeface="Calibri" pitchFamily="34" charset="0"/>
              </a:rPr>
              <a:t>(-1)</a:t>
            </a:r>
            <a:endParaRPr lang="en-US" sz="1600" kern="0" baseline="-25000" dirty="0">
              <a:solidFill>
                <a:srgbClr val="C00000"/>
              </a:solidFill>
              <a:latin typeface="Bookman Old Style" pitchFamily="18" charset="0"/>
              <a:cs typeface="Calibri" pitchFamily="34" charset="0"/>
            </a:endParaRPr>
          </a:p>
        </p:txBody>
      </p:sp>
      <p:sp>
        <p:nvSpPr>
          <p:cNvPr id="110" name="TextBox 109"/>
          <p:cNvSpPr txBox="1"/>
          <p:nvPr/>
        </p:nvSpPr>
        <p:spPr>
          <a:xfrm>
            <a:off x="7164006" y="4239994"/>
            <a:ext cx="1198654"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 20 – 15 </a:t>
            </a:r>
            <a:endParaRPr lang="en-US" sz="1600" kern="0" baseline="-25000" dirty="0">
              <a:solidFill>
                <a:srgbClr val="C00000"/>
              </a:solidFill>
              <a:latin typeface="Bookman Old Style" pitchFamily="18" charset="0"/>
              <a:cs typeface="Calibri" pitchFamily="34" charset="0"/>
            </a:endParaRPr>
          </a:p>
        </p:txBody>
      </p:sp>
      <p:sp>
        <p:nvSpPr>
          <p:cNvPr id="111" name="TextBox 110"/>
          <p:cNvSpPr txBox="1"/>
          <p:nvPr/>
        </p:nvSpPr>
        <p:spPr>
          <a:xfrm>
            <a:off x="8137937" y="4239994"/>
            <a:ext cx="533224"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 5 </a:t>
            </a:r>
            <a:endParaRPr lang="en-US" sz="1600" kern="0" baseline="-25000" dirty="0">
              <a:solidFill>
                <a:srgbClr val="C00000"/>
              </a:solidFill>
              <a:latin typeface="Bookman Old Style" pitchFamily="18" charset="0"/>
              <a:cs typeface="Calibri" pitchFamily="34" charset="0"/>
            </a:endParaRPr>
          </a:p>
        </p:txBody>
      </p:sp>
      <p:grpSp>
        <p:nvGrpSpPr>
          <p:cNvPr id="112" name="Group 111"/>
          <p:cNvGrpSpPr/>
          <p:nvPr/>
        </p:nvGrpSpPr>
        <p:grpSpPr>
          <a:xfrm>
            <a:off x="5990923" y="3621022"/>
            <a:ext cx="2159004" cy="523220"/>
            <a:chOff x="3695006" y="3395819"/>
            <a:chExt cx="2159004" cy="546328"/>
          </a:xfrm>
        </p:grpSpPr>
        <p:sp>
          <p:nvSpPr>
            <p:cNvPr id="113" name="Rounded Rectangular Callout 112"/>
            <p:cNvSpPr/>
            <p:nvPr/>
          </p:nvSpPr>
          <p:spPr>
            <a:xfrm>
              <a:off x="3756802" y="3429691"/>
              <a:ext cx="2059520" cy="482662"/>
            </a:xfrm>
            <a:prstGeom prst="wedgeRoundRectCallout">
              <a:avLst>
                <a:gd name="adj1" fmla="val 62351"/>
                <a:gd name="adj2" fmla="val 96702"/>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14" name="TextBox 113"/>
            <p:cNvSpPr txBox="1"/>
            <p:nvPr/>
          </p:nvSpPr>
          <p:spPr>
            <a:xfrm>
              <a:off x="3695006" y="3395819"/>
              <a:ext cx="2159004" cy="546328"/>
            </a:xfrm>
            <a:prstGeom prst="rect">
              <a:avLst/>
            </a:prstGeom>
            <a:noFill/>
          </p:spPr>
          <p:txBody>
            <a:bodyPr wrap="square" rtlCol="0">
              <a:spAutoFit/>
            </a:bodyPr>
            <a:lstStyle/>
            <a:p>
              <a:pPr algn="ctr"/>
              <a:r>
                <a:rPr lang="en-US" sz="1400" b="1" dirty="0" smtClean="0">
                  <a:solidFill>
                    <a:prstClr val="white"/>
                  </a:solidFill>
                  <a:latin typeface="Bookman Old Style"/>
                </a:rPr>
                <a:t>That means in 16</a:t>
              </a:r>
              <a:r>
                <a:rPr lang="en-US" sz="1400" b="1" baseline="30000" dirty="0" smtClean="0">
                  <a:solidFill>
                    <a:prstClr val="white"/>
                  </a:solidFill>
                  <a:latin typeface="Bookman Old Style"/>
                </a:rPr>
                <a:t>th</a:t>
              </a:r>
              <a:r>
                <a:rPr lang="en-US" sz="1400" b="1" dirty="0" smtClean="0">
                  <a:solidFill>
                    <a:prstClr val="white"/>
                  </a:solidFill>
                  <a:latin typeface="Bookman Old Style"/>
                </a:rPr>
                <a:t> row there are 5 logs</a:t>
              </a:r>
              <a:endParaRPr lang="en-US" sz="1400" b="1" baseline="-25000" dirty="0">
                <a:solidFill>
                  <a:prstClr val="white"/>
                </a:solidFill>
                <a:latin typeface="Bookman Old Style"/>
              </a:endParaRPr>
            </a:p>
          </p:txBody>
        </p:sp>
      </p:grpSp>
      <p:sp>
        <p:nvSpPr>
          <p:cNvPr id="115" name="TextBox 114"/>
          <p:cNvSpPr txBox="1"/>
          <p:nvPr/>
        </p:nvSpPr>
        <p:spPr>
          <a:xfrm>
            <a:off x="565804" y="4549973"/>
            <a:ext cx="8004772" cy="307777"/>
          </a:xfrm>
          <a:prstGeom prst="rect">
            <a:avLst/>
          </a:prstGeom>
          <a:solidFill>
            <a:schemeClr val="accent6">
              <a:lumMod val="60000"/>
              <a:lumOff val="40000"/>
            </a:schemeClr>
          </a:solidFill>
          <a:ln w="19050">
            <a:solidFill>
              <a:schemeClr val="tx1"/>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defRPr/>
            </a:pPr>
            <a:r>
              <a:rPr lang="en-US" sz="1400" b="1" kern="0" dirty="0">
                <a:solidFill>
                  <a:prstClr val="black"/>
                </a:solidFill>
                <a:latin typeface="Bookman Old Style" pitchFamily="18" charset="0"/>
                <a:cs typeface="Calibri" pitchFamily="34" charset="0"/>
                <a:sym typeface="Symbol"/>
              </a:rPr>
              <a:t> </a:t>
            </a:r>
            <a:r>
              <a:rPr lang="en-US" sz="1400" b="1" kern="0" dirty="0" smtClean="0">
                <a:solidFill>
                  <a:prstClr val="black"/>
                </a:solidFill>
                <a:latin typeface="Bookman Old Style" pitchFamily="18" charset="0"/>
                <a:cs typeface="Calibri" pitchFamily="34" charset="0"/>
                <a:sym typeface="Symbol"/>
              </a:rPr>
              <a:t>Number of </a:t>
            </a:r>
            <a:r>
              <a:rPr lang="en-US" sz="1400" b="1" kern="0" dirty="0" smtClean="0">
                <a:solidFill>
                  <a:prstClr val="black"/>
                </a:solidFill>
                <a:latin typeface="Bookman Old Style" pitchFamily="18" charset="0"/>
                <a:cs typeface="Calibri" pitchFamily="34" charset="0"/>
              </a:rPr>
              <a:t>rows in which 200 </a:t>
            </a:r>
            <a:r>
              <a:rPr lang="en-US" sz="1400" b="1" kern="0" dirty="0">
                <a:solidFill>
                  <a:prstClr val="black"/>
                </a:solidFill>
                <a:latin typeface="Bookman Old Style" pitchFamily="18" charset="0"/>
                <a:cs typeface="Calibri" pitchFamily="34" charset="0"/>
              </a:rPr>
              <a:t>logs placed </a:t>
            </a:r>
            <a:r>
              <a:rPr lang="en-US" sz="1400" b="1" kern="0" dirty="0" smtClean="0">
                <a:solidFill>
                  <a:prstClr val="black"/>
                </a:solidFill>
                <a:latin typeface="Bookman Old Style" pitchFamily="18" charset="0"/>
                <a:cs typeface="Calibri" pitchFamily="34" charset="0"/>
              </a:rPr>
              <a:t>are 16 and 5 logs are placed in top row.</a:t>
            </a:r>
            <a:endParaRPr lang="en-US" sz="1400" b="1" kern="0" baseline="-25000" dirty="0">
              <a:solidFill>
                <a:prstClr val="black"/>
              </a:solidFill>
              <a:latin typeface="Bookman Old Style" pitchFamily="18" charset="0"/>
              <a:cs typeface="Calibri" pitchFamily="34" charset="0"/>
            </a:endParaRPr>
          </a:p>
        </p:txBody>
      </p:sp>
      <p:grpSp>
        <p:nvGrpSpPr>
          <p:cNvPr id="116" name="Group 115"/>
          <p:cNvGrpSpPr/>
          <p:nvPr/>
        </p:nvGrpSpPr>
        <p:grpSpPr>
          <a:xfrm>
            <a:off x="5960696" y="3440752"/>
            <a:ext cx="1722890" cy="523220"/>
            <a:chOff x="4131120" y="3395819"/>
            <a:chExt cx="1722890" cy="546328"/>
          </a:xfrm>
        </p:grpSpPr>
        <p:sp>
          <p:nvSpPr>
            <p:cNvPr id="117" name="Rounded Rectangular Callout 116"/>
            <p:cNvSpPr/>
            <p:nvPr/>
          </p:nvSpPr>
          <p:spPr>
            <a:xfrm>
              <a:off x="4140596" y="3429691"/>
              <a:ext cx="1687867" cy="482662"/>
            </a:xfrm>
            <a:prstGeom prst="wedgeRoundRectCallout">
              <a:avLst>
                <a:gd name="adj1" fmla="val -61233"/>
                <a:gd name="adj2" fmla="val 92623"/>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18" name="TextBox 117"/>
            <p:cNvSpPr txBox="1"/>
            <p:nvPr/>
          </p:nvSpPr>
          <p:spPr>
            <a:xfrm>
              <a:off x="4131120" y="3395819"/>
              <a:ext cx="1722890" cy="546328"/>
            </a:xfrm>
            <a:prstGeom prst="rect">
              <a:avLst/>
            </a:prstGeom>
            <a:noFill/>
          </p:spPr>
          <p:txBody>
            <a:bodyPr wrap="square" rtlCol="0">
              <a:spAutoFit/>
            </a:bodyPr>
            <a:lstStyle/>
            <a:p>
              <a:pPr algn="ctr"/>
              <a:r>
                <a:rPr lang="en-US" sz="1400" b="1" dirty="0" smtClean="0">
                  <a:solidFill>
                    <a:prstClr val="white"/>
                  </a:solidFill>
                  <a:latin typeface="Bookman Old Style"/>
                </a:rPr>
                <a:t>Lets find no. of logs in 16</a:t>
              </a:r>
              <a:r>
                <a:rPr lang="en-US" sz="1400" b="1" baseline="30000" dirty="0" smtClean="0">
                  <a:solidFill>
                    <a:prstClr val="white"/>
                  </a:solidFill>
                  <a:latin typeface="Bookman Old Style"/>
                </a:rPr>
                <a:t>th</a:t>
              </a:r>
              <a:r>
                <a:rPr lang="en-US" sz="1400" b="1" dirty="0" smtClean="0">
                  <a:solidFill>
                    <a:prstClr val="white"/>
                  </a:solidFill>
                  <a:latin typeface="Bookman Old Style"/>
                </a:rPr>
                <a:t> row</a:t>
              </a:r>
              <a:endParaRPr lang="en-US" sz="1400" b="1" baseline="-25000" dirty="0">
                <a:solidFill>
                  <a:prstClr val="white"/>
                </a:solidFill>
                <a:latin typeface="Bookman Old Style"/>
              </a:endParaRPr>
            </a:p>
          </p:txBody>
        </p:sp>
      </p:grpSp>
      <p:sp>
        <p:nvSpPr>
          <p:cNvPr id="119" name="TextBox 118"/>
          <p:cNvSpPr txBox="1"/>
          <p:nvPr/>
        </p:nvSpPr>
        <p:spPr>
          <a:xfrm>
            <a:off x="420095" y="449140"/>
            <a:ext cx="8190247" cy="784830"/>
          </a:xfrm>
          <a:prstGeom prst="rect">
            <a:avLst/>
          </a:prstGeom>
          <a:noFill/>
          <a:ln w="9525" cap="flat" cmpd="sng" algn="ctr">
            <a:noFill/>
            <a:prstDash val="solid"/>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defRPr/>
            </a:pPr>
            <a:r>
              <a:rPr lang="en-US" sz="1500" b="1" kern="0" dirty="0" smtClean="0">
                <a:solidFill>
                  <a:srgbClr val="0000FF"/>
                </a:solidFill>
                <a:latin typeface="Bookman Old Style" pitchFamily="18" charset="0"/>
                <a:cs typeface="Calibri" pitchFamily="34" charset="0"/>
              </a:rPr>
              <a:t>19) 200 logs are stacked in the following manner, 20 logs in the bottom row,</a:t>
            </a:r>
          </a:p>
          <a:p>
            <a:pPr algn="just">
              <a:defRPr/>
            </a:pPr>
            <a:r>
              <a:rPr lang="en-US" sz="1500" b="1" kern="0" dirty="0">
                <a:solidFill>
                  <a:srgbClr val="0000FF"/>
                </a:solidFill>
                <a:latin typeface="Bookman Old Style" pitchFamily="18" charset="0"/>
                <a:cs typeface="Calibri" pitchFamily="34" charset="0"/>
              </a:rPr>
              <a:t> </a:t>
            </a:r>
            <a:r>
              <a:rPr lang="en-US" sz="1500" b="1" kern="0" dirty="0" smtClean="0">
                <a:solidFill>
                  <a:srgbClr val="0000FF"/>
                </a:solidFill>
                <a:latin typeface="Bookman Old Style" pitchFamily="18" charset="0"/>
                <a:cs typeface="Calibri" pitchFamily="34" charset="0"/>
              </a:rPr>
              <a:t>     19 in next row, 18 in the next to it and so on. In how many rows are the</a:t>
            </a:r>
          </a:p>
          <a:p>
            <a:pPr algn="just">
              <a:defRPr/>
            </a:pPr>
            <a:r>
              <a:rPr lang="en-US" sz="1500" b="1" kern="0" dirty="0">
                <a:solidFill>
                  <a:srgbClr val="0000FF"/>
                </a:solidFill>
                <a:latin typeface="Bookman Old Style" pitchFamily="18" charset="0"/>
                <a:cs typeface="Calibri" pitchFamily="34" charset="0"/>
              </a:rPr>
              <a:t> </a:t>
            </a:r>
            <a:r>
              <a:rPr lang="en-US" sz="1500" b="1" kern="0" dirty="0" smtClean="0">
                <a:solidFill>
                  <a:srgbClr val="0000FF"/>
                </a:solidFill>
                <a:latin typeface="Bookman Old Style" pitchFamily="18" charset="0"/>
                <a:cs typeface="Calibri" pitchFamily="34" charset="0"/>
              </a:rPr>
              <a:t>     200 logs placed and how many logs are in the top row?</a:t>
            </a:r>
            <a:endParaRPr lang="en-US" sz="1500" b="1" kern="0" dirty="0">
              <a:solidFill>
                <a:srgbClr val="0000FF"/>
              </a:solidFill>
              <a:latin typeface="Bookman Old Style" pitchFamily="18" charset="0"/>
              <a:cs typeface="Calibri" pitchFamily="34" charset="0"/>
            </a:endParaRPr>
          </a:p>
        </p:txBody>
      </p:sp>
      <p:sp>
        <p:nvSpPr>
          <p:cNvPr id="120" name="TextBox 119"/>
          <p:cNvSpPr txBox="1"/>
          <p:nvPr/>
        </p:nvSpPr>
        <p:spPr>
          <a:xfrm>
            <a:off x="946708" y="1150920"/>
            <a:ext cx="5404912" cy="584775"/>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Number of logs placed in successive row starting</a:t>
            </a:r>
          </a:p>
          <a:p>
            <a:pPr>
              <a:defRPr/>
            </a:pPr>
            <a:r>
              <a:rPr lang="en-US" sz="1600" kern="0" dirty="0" smtClean="0">
                <a:solidFill>
                  <a:sysClr val="windowText" lastClr="000000"/>
                </a:solidFill>
                <a:latin typeface="Bookman Old Style" pitchFamily="18" charset="0"/>
                <a:cs typeface="Calibri" pitchFamily="34" charset="0"/>
              </a:rPr>
              <a:t>from bottom are as follows:</a:t>
            </a:r>
            <a:endParaRPr lang="en-US" sz="1600" kern="0" dirty="0">
              <a:solidFill>
                <a:sysClr val="windowText" lastClr="000000"/>
              </a:solidFill>
              <a:latin typeface="Bookman Old Style" pitchFamily="18" charset="0"/>
              <a:cs typeface="Calibri" pitchFamily="34" charset="0"/>
            </a:endParaRPr>
          </a:p>
        </p:txBody>
      </p:sp>
      <p:sp>
        <p:nvSpPr>
          <p:cNvPr id="121" name="TextBox 120"/>
          <p:cNvSpPr txBox="1"/>
          <p:nvPr/>
        </p:nvSpPr>
        <p:spPr>
          <a:xfrm>
            <a:off x="3829067" y="1395217"/>
            <a:ext cx="503664" cy="338554"/>
          </a:xfrm>
          <a:prstGeom prst="rect">
            <a:avLst/>
          </a:prstGeom>
          <a:noFill/>
          <a:effectLst/>
        </p:spPr>
        <p:txBody>
          <a:bodyPr wrap="none" rtlCol="0">
            <a:spAutoFit/>
          </a:bodyPr>
          <a:lstStyle/>
          <a:p>
            <a:pPr algn="r">
              <a:defRPr/>
            </a:pPr>
            <a:r>
              <a:rPr lang="en-US" sz="1600" kern="0" dirty="0" smtClean="0">
                <a:solidFill>
                  <a:sysClr val="windowText" lastClr="000000"/>
                </a:solidFill>
                <a:latin typeface="Bookman Old Style" pitchFamily="18" charset="0"/>
                <a:cs typeface="Calibri" pitchFamily="34" charset="0"/>
              </a:rPr>
              <a:t>20,</a:t>
            </a:r>
            <a:endParaRPr lang="en-US" sz="1600" kern="0" baseline="-25000" dirty="0">
              <a:solidFill>
                <a:sysClr val="windowText" lastClr="000000"/>
              </a:solidFill>
              <a:latin typeface="Bookman Old Style" pitchFamily="18" charset="0"/>
              <a:cs typeface="Calibri" pitchFamily="34" charset="0"/>
            </a:endParaRPr>
          </a:p>
        </p:txBody>
      </p:sp>
      <p:sp>
        <p:nvSpPr>
          <p:cNvPr id="122" name="TextBox 121"/>
          <p:cNvSpPr txBox="1"/>
          <p:nvPr/>
        </p:nvSpPr>
        <p:spPr>
          <a:xfrm>
            <a:off x="4258855" y="1395217"/>
            <a:ext cx="503664" cy="338554"/>
          </a:xfrm>
          <a:prstGeom prst="rect">
            <a:avLst/>
          </a:prstGeom>
          <a:noFill/>
          <a:effectLst/>
        </p:spPr>
        <p:txBody>
          <a:bodyPr wrap="none" rtlCol="0">
            <a:spAutoFit/>
          </a:bodyPr>
          <a:lstStyle/>
          <a:p>
            <a:pPr algn="r">
              <a:defRPr/>
            </a:pPr>
            <a:r>
              <a:rPr lang="en-US" sz="1600" kern="0" dirty="0" smtClean="0">
                <a:solidFill>
                  <a:sysClr val="windowText" lastClr="000000"/>
                </a:solidFill>
                <a:latin typeface="Bookman Old Style" pitchFamily="18" charset="0"/>
                <a:cs typeface="Calibri" pitchFamily="34" charset="0"/>
              </a:rPr>
              <a:t>19,</a:t>
            </a:r>
            <a:endParaRPr lang="en-US" sz="1600" kern="0" baseline="-25000" dirty="0">
              <a:solidFill>
                <a:sysClr val="windowText" lastClr="000000"/>
              </a:solidFill>
              <a:latin typeface="Bookman Old Style" pitchFamily="18" charset="0"/>
              <a:cs typeface="Calibri" pitchFamily="34" charset="0"/>
            </a:endParaRPr>
          </a:p>
        </p:txBody>
      </p:sp>
      <p:sp>
        <p:nvSpPr>
          <p:cNvPr id="123" name="TextBox 122"/>
          <p:cNvSpPr txBox="1"/>
          <p:nvPr/>
        </p:nvSpPr>
        <p:spPr>
          <a:xfrm>
            <a:off x="4685990" y="1395217"/>
            <a:ext cx="503664" cy="338554"/>
          </a:xfrm>
          <a:prstGeom prst="rect">
            <a:avLst/>
          </a:prstGeom>
          <a:noFill/>
          <a:effectLst/>
        </p:spPr>
        <p:txBody>
          <a:bodyPr wrap="none" rtlCol="0">
            <a:spAutoFit/>
          </a:bodyPr>
          <a:lstStyle/>
          <a:p>
            <a:pPr algn="r">
              <a:defRPr/>
            </a:pPr>
            <a:r>
              <a:rPr lang="en-US" sz="1600" kern="0" dirty="0" smtClean="0">
                <a:solidFill>
                  <a:sysClr val="windowText" lastClr="000000"/>
                </a:solidFill>
                <a:latin typeface="Bookman Old Style" pitchFamily="18" charset="0"/>
                <a:cs typeface="Calibri" pitchFamily="34" charset="0"/>
              </a:rPr>
              <a:t>18,</a:t>
            </a:r>
            <a:endParaRPr lang="en-US" sz="1600" kern="0" baseline="-25000" dirty="0">
              <a:solidFill>
                <a:sysClr val="windowText" lastClr="000000"/>
              </a:solidFill>
              <a:latin typeface="Bookman Old Style" pitchFamily="18" charset="0"/>
              <a:cs typeface="Calibri" pitchFamily="34" charset="0"/>
            </a:endParaRPr>
          </a:p>
        </p:txBody>
      </p:sp>
      <p:sp>
        <p:nvSpPr>
          <p:cNvPr id="124" name="TextBox 123"/>
          <p:cNvSpPr txBox="1"/>
          <p:nvPr/>
        </p:nvSpPr>
        <p:spPr>
          <a:xfrm>
            <a:off x="5134667" y="1395217"/>
            <a:ext cx="389850" cy="338554"/>
          </a:xfrm>
          <a:prstGeom prst="rect">
            <a:avLst/>
          </a:prstGeom>
          <a:noFill/>
          <a:effectLst/>
        </p:spPr>
        <p:txBody>
          <a:bodyPr wrap="none" rtlCol="0">
            <a:spAutoFit/>
          </a:bodyPr>
          <a:lstStyle/>
          <a:p>
            <a:pPr algn="r">
              <a:defRPr/>
            </a:pP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sp>
        <p:nvSpPr>
          <p:cNvPr id="125" name="TextBox 124"/>
          <p:cNvSpPr txBox="1"/>
          <p:nvPr/>
        </p:nvSpPr>
        <p:spPr>
          <a:xfrm>
            <a:off x="945590" y="1657499"/>
            <a:ext cx="3028161"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These numbers form an A.P.</a:t>
            </a:r>
            <a:endParaRPr lang="en-US" sz="1600" kern="0" dirty="0">
              <a:solidFill>
                <a:sysClr val="windowText" lastClr="000000"/>
              </a:solidFill>
              <a:latin typeface="Bookman Old Style" pitchFamily="18" charset="0"/>
              <a:cs typeface="Calibri" pitchFamily="34" charset="0"/>
            </a:endParaRPr>
          </a:p>
        </p:txBody>
      </p:sp>
      <p:sp>
        <p:nvSpPr>
          <p:cNvPr id="126" name="TextBox 125"/>
          <p:cNvSpPr txBox="1"/>
          <p:nvPr/>
        </p:nvSpPr>
        <p:spPr>
          <a:xfrm>
            <a:off x="3889163" y="1662678"/>
            <a:ext cx="1479433"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with  a = 20</a:t>
            </a:r>
            <a:endParaRPr lang="en-US" sz="1600" kern="0" dirty="0">
              <a:solidFill>
                <a:sysClr val="windowText" lastClr="000000"/>
              </a:solidFill>
              <a:latin typeface="Bookman Old Style" pitchFamily="18" charset="0"/>
              <a:cs typeface="Calibri" pitchFamily="34" charset="0"/>
            </a:endParaRPr>
          </a:p>
        </p:txBody>
      </p:sp>
      <p:sp>
        <p:nvSpPr>
          <p:cNvPr id="127" name="TextBox 126"/>
          <p:cNvSpPr txBox="1"/>
          <p:nvPr/>
        </p:nvSpPr>
        <p:spPr>
          <a:xfrm>
            <a:off x="5173454" y="1657477"/>
            <a:ext cx="1079142"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and  d = </a:t>
            </a:r>
            <a:endParaRPr lang="en-US" sz="1600" kern="0" baseline="-25000" dirty="0">
              <a:solidFill>
                <a:sysClr val="windowText" lastClr="000000"/>
              </a:solidFill>
              <a:latin typeface="Bookman Old Style" pitchFamily="18" charset="0"/>
              <a:cs typeface="Calibri" pitchFamily="34" charset="0"/>
            </a:endParaRPr>
          </a:p>
        </p:txBody>
      </p:sp>
      <p:sp>
        <p:nvSpPr>
          <p:cNvPr id="128" name="TextBox 127"/>
          <p:cNvSpPr txBox="1"/>
          <p:nvPr/>
        </p:nvSpPr>
        <p:spPr>
          <a:xfrm>
            <a:off x="6073192" y="1657477"/>
            <a:ext cx="990977"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19 – 20 </a:t>
            </a:r>
            <a:endParaRPr lang="en-US" sz="1600" kern="0" baseline="-25000" dirty="0">
              <a:solidFill>
                <a:sysClr val="windowText" lastClr="000000"/>
              </a:solidFill>
              <a:latin typeface="Bookman Old Style" pitchFamily="18" charset="0"/>
              <a:cs typeface="Calibri" pitchFamily="34" charset="0"/>
            </a:endParaRPr>
          </a:p>
        </p:txBody>
      </p:sp>
      <p:sp>
        <p:nvSpPr>
          <p:cNvPr id="130" name="TextBox 129"/>
          <p:cNvSpPr txBox="1"/>
          <p:nvPr/>
        </p:nvSpPr>
        <p:spPr>
          <a:xfrm>
            <a:off x="944323" y="1925946"/>
            <a:ext cx="2519239"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Total number of logs =</a:t>
            </a:r>
            <a:endParaRPr lang="en-US" sz="1600" kern="0" dirty="0">
              <a:solidFill>
                <a:sysClr val="windowText" lastClr="000000"/>
              </a:solidFill>
              <a:latin typeface="Bookman Old Style" pitchFamily="18" charset="0"/>
              <a:cs typeface="Calibri" pitchFamily="34" charset="0"/>
            </a:endParaRPr>
          </a:p>
        </p:txBody>
      </p:sp>
      <p:sp>
        <p:nvSpPr>
          <p:cNvPr id="131" name="TextBox 130"/>
          <p:cNvSpPr txBox="1"/>
          <p:nvPr/>
        </p:nvSpPr>
        <p:spPr>
          <a:xfrm>
            <a:off x="3252980" y="1925946"/>
            <a:ext cx="410690"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S</a:t>
            </a:r>
            <a:r>
              <a:rPr lang="en-US" sz="1600" kern="0" baseline="-25000" dirty="0" smtClean="0">
                <a:solidFill>
                  <a:sysClr val="windowText" lastClr="000000"/>
                </a:solidFill>
                <a:latin typeface="Bookman Old Style" pitchFamily="18" charset="0"/>
                <a:cs typeface="Calibri" pitchFamily="34" charset="0"/>
              </a:rPr>
              <a:t>n</a:t>
            </a:r>
            <a:endParaRPr lang="en-US" sz="1600" kern="0" baseline="-25000" dirty="0">
              <a:solidFill>
                <a:sysClr val="windowText" lastClr="000000"/>
              </a:solidFill>
              <a:latin typeface="Bookman Old Style" pitchFamily="18" charset="0"/>
              <a:cs typeface="Calibri" pitchFamily="34" charset="0"/>
            </a:endParaRPr>
          </a:p>
        </p:txBody>
      </p:sp>
      <p:sp>
        <p:nvSpPr>
          <p:cNvPr id="132" name="TextBox 131"/>
          <p:cNvSpPr txBox="1"/>
          <p:nvPr/>
        </p:nvSpPr>
        <p:spPr>
          <a:xfrm>
            <a:off x="3511187" y="1925946"/>
            <a:ext cx="753732"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200</a:t>
            </a:r>
            <a:endParaRPr lang="en-US" sz="1600" kern="0" baseline="-25000" dirty="0">
              <a:solidFill>
                <a:sysClr val="windowText" lastClr="000000"/>
              </a:solidFill>
              <a:latin typeface="Bookman Old Style" pitchFamily="18" charset="0"/>
              <a:cs typeface="Calibri" pitchFamily="34" charset="0"/>
            </a:endParaRPr>
          </a:p>
        </p:txBody>
      </p:sp>
      <p:grpSp>
        <p:nvGrpSpPr>
          <p:cNvPr id="26" name="Group 25"/>
          <p:cNvGrpSpPr/>
          <p:nvPr/>
        </p:nvGrpSpPr>
        <p:grpSpPr>
          <a:xfrm>
            <a:off x="4114800" y="1769328"/>
            <a:ext cx="2446665" cy="523220"/>
            <a:chOff x="3562092" y="3411683"/>
            <a:chExt cx="2446665" cy="546332"/>
          </a:xfrm>
        </p:grpSpPr>
        <p:sp>
          <p:nvSpPr>
            <p:cNvPr id="27" name="Rounded Rectangular Callout 26"/>
            <p:cNvSpPr/>
            <p:nvPr/>
          </p:nvSpPr>
          <p:spPr>
            <a:xfrm>
              <a:off x="3603311" y="3447066"/>
              <a:ext cx="2343925" cy="487488"/>
            </a:xfrm>
            <a:prstGeom prst="wedgeRoundRectCallout">
              <a:avLst>
                <a:gd name="adj1" fmla="val -61233"/>
                <a:gd name="adj2" fmla="val 92623"/>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28" name="TextBox 27"/>
            <p:cNvSpPr txBox="1"/>
            <p:nvPr/>
          </p:nvSpPr>
          <p:spPr>
            <a:xfrm>
              <a:off x="3562092" y="3411683"/>
              <a:ext cx="2446665" cy="546332"/>
            </a:xfrm>
            <a:prstGeom prst="rect">
              <a:avLst/>
            </a:prstGeom>
            <a:noFill/>
          </p:spPr>
          <p:txBody>
            <a:bodyPr wrap="square" rtlCol="0">
              <a:spAutoFit/>
            </a:bodyPr>
            <a:lstStyle/>
            <a:p>
              <a:pPr algn="ctr"/>
              <a:r>
                <a:rPr lang="en-US" sz="1400" b="1" dirty="0" smtClean="0">
                  <a:solidFill>
                    <a:prstClr val="white"/>
                  </a:solidFill>
                  <a:latin typeface="Bookman Old Style"/>
                </a:rPr>
                <a:t>Substitute,</a:t>
              </a:r>
            </a:p>
            <a:p>
              <a:pPr algn="ctr"/>
              <a:r>
                <a:rPr lang="en-US" sz="1400" b="1" dirty="0" smtClean="0">
                  <a:solidFill>
                    <a:prstClr val="white"/>
                  </a:solidFill>
                  <a:latin typeface="Bookman Old Style"/>
                </a:rPr>
                <a:t>a = 20, d </a:t>
              </a:r>
              <a:r>
                <a:rPr lang="en-US" sz="1400" b="1" dirty="0">
                  <a:solidFill>
                    <a:prstClr val="white"/>
                  </a:solidFill>
                  <a:latin typeface="Bookman Old Style"/>
                </a:rPr>
                <a:t>= </a:t>
              </a:r>
              <a:r>
                <a:rPr lang="en-US" sz="1400" b="1" dirty="0" smtClean="0">
                  <a:solidFill>
                    <a:prstClr val="white"/>
                  </a:solidFill>
                  <a:latin typeface="Bookman Old Style"/>
                </a:rPr>
                <a:t>-1 </a:t>
              </a:r>
              <a:r>
                <a:rPr lang="en-US" sz="1400" b="1" dirty="0">
                  <a:solidFill>
                    <a:prstClr val="white"/>
                  </a:solidFill>
                  <a:latin typeface="Bookman Old Style"/>
                </a:rPr>
                <a:t>&amp; </a:t>
              </a:r>
              <a:r>
                <a:rPr lang="en-US" sz="1400" b="1" dirty="0" err="1" smtClean="0">
                  <a:solidFill>
                    <a:prstClr val="white"/>
                  </a:solidFill>
                  <a:latin typeface="Bookman Old Style"/>
                </a:rPr>
                <a:t>S</a:t>
              </a:r>
              <a:r>
                <a:rPr lang="en-US" sz="1400" b="1" baseline="-25000" dirty="0" err="1" smtClean="0">
                  <a:solidFill>
                    <a:prstClr val="white"/>
                  </a:solidFill>
                  <a:latin typeface="Bookman Old Style"/>
                </a:rPr>
                <a:t>n</a:t>
              </a:r>
              <a:r>
                <a:rPr lang="en-US" sz="1400" b="1" dirty="0" smtClean="0">
                  <a:solidFill>
                    <a:prstClr val="white"/>
                  </a:solidFill>
                  <a:latin typeface="Bookman Old Style"/>
                </a:rPr>
                <a:t> </a:t>
              </a:r>
              <a:r>
                <a:rPr lang="en-US" sz="1400" b="1" dirty="0">
                  <a:solidFill>
                    <a:prstClr val="white"/>
                  </a:solidFill>
                  <a:latin typeface="Bookman Old Style"/>
                </a:rPr>
                <a:t>= </a:t>
              </a:r>
              <a:r>
                <a:rPr lang="en-US" sz="1400" b="1" dirty="0" smtClean="0">
                  <a:solidFill>
                    <a:prstClr val="white"/>
                  </a:solidFill>
                  <a:latin typeface="Bookman Old Style"/>
                </a:rPr>
                <a:t>200</a:t>
              </a:r>
              <a:endParaRPr lang="en-US" sz="1400" b="1" baseline="-25000" dirty="0">
                <a:solidFill>
                  <a:prstClr val="white"/>
                </a:solidFill>
                <a:latin typeface="Bookman Old Style"/>
              </a:endParaRPr>
            </a:p>
          </p:txBody>
        </p:sp>
      </p:grpSp>
      <p:grpSp>
        <p:nvGrpSpPr>
          <p:cNvPr id="17" name="Group 16"/>
          <p:cNvGrpSpPr/>
          <p:nvPr/>
        </p:nvGrpSpPr>
        <p:grpSpPr>
          <a:xfrm>
            <a:off x="4648200" y="1312128"/>
            <a:ext cx="2253899" cy="523220"/>
            <a:chOff x="3865616" y="3395819"/>
            <a:chExt cx="2253899" cy="546328"/>
          </a:xfrm>
        </p:grpSpPr>
        <p:sp>
          <p:nvSpPr>
            <p:cNvPr id="18" name="Rounded Rectangular Callout 17"/>
            <p:cNvSpPr/>
            <p:nvPr/>
          </p:nvSpPr>
          <p:spPr>
            <a:xfrm>
              <a:off x="3871061" y="3429691"/>
              <a:ext cx="2208083" cy="482662"/>
            </a:xfrm>
            <a:prstGeom prst="wedgeRoundRectCallout">
              <a:avLst>
                <a:gd name="adj1" fmla="val -61233"/>
                <a:gd name="adj2" fmla="val 92623"/>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9" name="TextBox 18"/>
            <p:cNvSpPr txBox="1"/>
            <p:nvPr/>
          </p:nvSpPr>
          <p:spPr>
            <a:xfrm>
              <a:off x="3865616" y="3395819"/>
              <a:ext cx="2253899" cy="546328"/>
            </a:xfrm>
            <a:prstGeom prst="rect">
              <a:avLst/>
            </a:prstGeom>
            <a:noFill/>
          </p:spPr>
          <p:txBody>
            <a:bodyPr wrap="square" rtlCol="0">
              <a:spAutoFit/>
            </a:bodyPr>
            <a:lstStyle/>
            <a:p>
              <a:pPr algn="ctr"/>
              <a:r>
                <a:rPr lang="en-US" sz="1400" b="1" dirty="0" smtClean="0">
                  <a:solidFill>
                    <a:prstClr val="white"/>
                  </a:solidFill>
                  <a:latin typeface="Bookman Old Style"/>
                </a:rPr>
                <a:t>For given value of </a:t>
              </a:r>
              <a:r>
                <a:rPr lang="en-US" sz="1400" b="1" dirty="0" err="1" smtClean="0">
                  <a:solidFill>
                    <a:prstClr val="white"/>
                  </a:solidFill>
                  <a:latin typeface="Bookman Old Style"/>
                </a:rPr>
                <a:t>S</a:t>
              </a:r>
              <a:r>
                <a:rPr lang="en-US" sz="1400" b="1" baseline="-25000" dirty="0" err="1" smtClean="0">
                  <a:solidFill>
                    <a:prstClr val="white"/>
                  </a:solidFill>
                  <a:latin typeface="Bookman Old Style"/>
                </a:rPr>
                <a:t>n</a:t>
              </a:r>
              <a:r>
                <a:rPr lang="en-US" sz="1400" b="1" dirty="0" smtClean="0">
                  <a:solidFill>
                    <a:prstClr val="white"/>
                  </a:solidFill>
                  <a:latin typeface="Bookman Old Style"/>
                </a:rPr>
                <a:t>,</a:t>
              </a:r>
            </a:p>
            <a:p>
              <a:pPr algn="ctr"/>
              <a:r>
                <a:rPr lang="en-US" sz="1400" b="1" dirty="0" smtClean="0">
                  <a:solidFill>
                    <a:prstClr val="white"/>
                  </a:solidFill>
                  <a:latin typeface="Bookman Old Style"/>
                </a:rPr>
                <a:t>Lets use the formula</a:t>
              </a:r>
              <a:endParaRPr lang="en-US" sz="1400" b="1" baseline="-25000" dirty="0">
                <a:solidFill>
                  <a:prstClr val="white"/>
                </a:solidFill>
                <a:latin typeface="Bookman Old Style"/>
              </a:endParaRPr>
            </a:p>
          </p:txBody>
        </p:sp>
      </p:grpSp>
    </p:spTree>
    <p:extLst>
      <p:ext uri="{BB962C8B-B14F-4D97-AF65-F5344CB8AC3E}">
        <p14:creationId xmlns:p14="http://schemas.microsoft.com/office/powerpoint/2010/main" val="100540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par>
                                <p:cTn id="18" presetID="10" presetClass="exit" presetSubtype="0" fill="hold" nodeType="with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500"/>
                                        <p:tgtEl>
                                          <p:spTgt spid="33"/>
                                        </p:tgtEl>
                                      </p:cBhvr>
                                    </p:animEffect>
                                  </p:childTnLst>
                                </p:cTn>
                              </p:par>
                              <p:par>
                                <p:cTn id="51" presetID="10" presetClass="exit" presetSubtype="0" fill="hold" nodeType="withEffect">
                                  <p:stCondLst>
                                    <p:cond delay="0"/>
                                  </p:stCondLst>
                                  <p:childTnLst>
                                    <p:animEffect transition="out" filter="fade">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right)">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left)">
                                      <p:cBhvr>
                                        <p:cTn id="66" dur="500"/>
                                        <p:tgtEl>
                                          <p:spTgt spid="35"/>
                                        </p:tgtEl>
                                      </p:cBhvr>
                                    </p:animEffect>
                                  </p:childTnLst>
                                </p:cTn>
                              </p:par>
                              <p:par>
                                <p:cTn id="67" presetID="10" presetClass="exit" presetSubtype="0" fill="hold" grpId="1" nodeType="with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4"/>
                                        </p:tgtEl>
                                      </p:cBhvr>
                                    </p:animEffect>
                                    <p:set>
                                      <p:cBhvr>
                                        <p:cTn id="72" dur="1" fill="hold">
                                          <p:stCondLst>
                                            <p:cond delay="499"/>
                                          </p:stCondLst>
                                        </p:cTn>
                                        <p:tgtEl>
                                          <p:spTgt spid="3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left)">
                                      <p:cBhvr>
                                        <p:cTn id="77" dur="500"/>
                                        <p:tgtEl>
                                          <p:spTgt spid="3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37"/>
                                        </p:tgtEl>
                                        <p:attrNameLst>
                                          <p:attrName>style.visibility</p:attrName>
                                        </p:attrNameLst>
                                      </p:cBhvr>
                                      <p:to>
                                        <p:strVal val="visible"/>
                                      </p:to>
                                    </p:set>
                                    <p:animEffect transition="in" filter="wipe(left)">
                                      <p:cBhvr>
                                        <p:cTn id="82" dur="500"/>
                                        <p:tgtEl>
                                          <p:spTgt spid="3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wipe(right)">
                                      <p:cBhvr>
                                        <p:cTn id="87" dur="500"/>
                                        <p:tgtEl>
                                          <p:spTgt spid="4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left)">
                                      <p:cBhvr>
                                        <p:cTn id="92" dur="500"/>
                                        <p:tgtEl>
                                          <p:spTgt spid="38"/>
                                        </p:tgtEl>
                                      </p:cBhvr>
                                    </p:animEffect>
                                  </p:childTnLst>
                                </p:cTn>
                              </p:par>
                              <p:par>
                                <p:cTn id="93" presetID="10" presetClass="exit" presetSubtype="0" fill="hold" grpId="1" nodeType="withEffect">
                                  <p:stCondLst>
                                    <p:cond delay="0"/>
                                  </p:stCondLst>
                                  <p:childTnLst>
                                    <p:animEffect transition="out" filter="fade">
                                      <p:cBhvr>
                                        <p:cTn id="94" dur="500"/>
                                        <p:tgtEl>
                                          <p:spTgt spid="40"/>
                                        </p:tgtEl>
                                      </p:cBhvr>
                                    </p:animEffect>
                                    <p:set>
                                      <p:cBhvr>
                                        <p:cTn id="95" dur="1" fill="hold">
                                          <p:stCondLst>
                                            <p:cond delay="499"/>
                                          </p:stCondLst>
                                        </p:cTn>
                                        <p:tgtEl>
                                          <p:spTgt spid="40"/>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grpId="0" nodeType="click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wipe(right)">
                                      <p:cBhvr>
                                        <p:cTn id="100" dur="500"/>
                                        <p:tgtEl>
                                          <p:spTgt spid="41"/>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wipe(left)">
                                      <p:cBhvr>
                                        <p:cTn id="105" dur="500"/>
                                        <p:tgtEl>
                                          <p:spTgt spid="39"/>
                                        </p:tgtEl>
                                      </p:cBhvr>
                                    </p:animEffect>
                                  </p:childTnLst>
                                </p:cTn>
                              </p:par>
                              <p:par>
                                <p:cTn id="106" presetID="10" presetClass="exit" presetSubtype="0" fill="hold" grpId="1" nodeType="withEffect">
                                  <p:stCondLst>
                                    <p:cond delay="0"/>
                                  </p:stCondLst>
                                  <p:childTnLst>
                                    <p:animEffect transition="out" filter="fade">
                                      <p:cBhvr>
                                        <p:cTn id="107" dur="500"/>
                                        <p:tgtEl>
                                          <p:spTgt spid="41"/>
                                        </p:tgtEl>
                                      </p:cBhvr>
                                    </p:animEffect>
                                    <p:set>
                                      <p:cBhvr>
                                        <p:cTn id="108" dur="1" fill="hold">
                                          <p:stCondLst>
                                            <p:cond delay="499"/>
                                          </p:stCondLst>
                                        </p:cTn>
                                        <p:tgtEl>
                                          <p:spTgt spid="41"/>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wipe(left)">
                                      <p:cBhvr>
                                        <p:cTn id="113" dur="500"/>
                                        <p:tgtEl>
                                          <p:spTgt spid="4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wipe(left)">
                                      <p:cBhvr>
                                        <p:cTn id="118" dur="500"/>
                                        <p:tgtEl>
                                          <p:spTgt spid="4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0"/>
                                        </p:tgtEl>
                                        <p:attrNameLst>
                                          <p:attrName>style.visibility</p:attrName>
                                        </p:attrNameLst>
                                      </p:cBhvr>
                                      <p:to>
                                        <p:strVal val="visible"/>
                                      </p:to>
                                    </p:set>
                                    <p:animEffect transition="in" filter="wipe(left)">
                                      <p:cBhvr>
                                        <p:cTn id="123" dur="500"/>
                                        <p:tgtEl>
                                          <p:spTgt spid="20"/>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wipe(left)">
                                      <p:cBhvr>
                                        <p:cTn id="131" dur="500"/>
                                        <p:tgtEl>
                                          <p:spTgt spid="44"/>
                                        </p:tgtEl>
                                      </p:cBhvr>
                                    </p:animEffect>
                                  </p:childTnLst>
                                </p:cTn>
                              </p:par>
                            </p:childTnLst>
                          </p:cTn>
                        </p:par>
                        <p:par>
                          <p:cTn id="132" fill="hold">
                            <p:stCondLst>
                              <p:cond delay="500"/>
                            </p:stCondLst>
                            <p:childTnLst>
                              <p:par>
                                <p:cTn id="133" presetID="22" presetClass="entr" presetSubtype="8" fill="hold" nodeType="after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wipe(left)">
                                      <p:cBhvr>
                                        <p:cTn id="135" dur="500"/>
                                        <p:tgtEl>
                                          <p:spTgt spid="45"/>
                                        </p:tgtEl>
                                      </p:cBhvr>
                                    </p:animEffect>
                                  </p:childTnLst>
                                </p:cTn>
                              </p:par>
                            </p:childTnLst>
                          </p:cTn>
                        </p:par>
                        <p:par>
                          <p:cTn id="136" fill="hold">
                            <p:stCondLst>
                              <p:cond delay="1000"/>
                            </p:stCondLst>
                            <p:childTnLst>
                              <p:par>
                                <p:cTn id="137" presetID="10" presetClass="exit" presetSubtype="0" fill="hold" grpId="1" nodeType="afterEffect">
                                  <p:stCondLst>
                                    <p:cond delay="0"/>
                                  </p:stCondLst>
                                  <p:childTnLst>
                                    <p:animEffect transition="out" filter="fade">
                                      <p:cBhvr>
                                        <p:cTn id="138" dur="500"/>
                                        <p:tgtEl>
                                          <p:spTgt spid="20"/>
                                        </p:tgtEl>
                                      </p:cBhvr>
                                    </p:animEffect>
                                    <p:set>
                                      <p:cBhvr>
                                        <p:cTn id="139" dur="1" fill="hold">
                                          <p:stCondLst>
                                            <p:cond delay="499"/>
                                          </p:stCondLst>
                                        </p:cTn>
                                        <p:tgtEl>
                                          <p:spTgt spid="20"/>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21"/>
                                        </p:tgtEl>
                                      </p:cBhvr>
                                    </p:animEffect>
                                    <p:set>
                                      <p:cBhvr>
                                        <p:cTn id="142" dur="1" fill="hold">
                                          <p:stCondLst>
                                            <p:cond delay="499"/>
                                          </p:stCondLst>
                                        </p:cTn>
                                        <p:tgtEl>
                                          <p:spTgt spid="21"/>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47"/>
                                        </p:tgtEl>
                                        <p:attrNameLst>
                                          <p:attrName>style.visibility</p:attrName>
                                        </p:attrNameLst>
                                      </p:cBhvr>
                                      <p:to>
                                        <p:strVal val="visible"/>
                                      </p:to>
                                    </p:set>
                                    <p:animEffect transition="in" filter="wipe(left)">
                                      <p:cBhvr>
                                        <p:cTn id="147" dur="500"/>
                                        <p:tgtEl>
                                          <p:spTgt spid="4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wipe(left)">
                                      <p:cBhvr>
                                        <p:cTn id="152" dur="500"/>
                                        <p:tgtEl>
                                          <p:spTgt spid="4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48"/>
                                        </p:tgtEl>
                                        <p:attrNameLst>
                                          <p:attrName>style.visibility</p:attrName>
                                        </p:attrNameLst>
                                      </p:cBhvr>
                                      <p:to>
                                        <p:strVal val="visible"/>
                                      </p:to>
                                    </p:set>
                                    <p:animEffect transition="in" filter="wipe(left)">
                                      <p:cBhvr>
                                        <p:cTn id="157" dur="500"/>
                                        <p:tgtEl>
                                          <p:spTgt spid="48"/>
                                        </p:tgtEl>
                                      </p:cBhvr>
                                    </p:animEffect>
                                  </p:childTnLst>
                                </p:cTn>
                              </p:par>
                              <p:par>
                                <p:cTn id="158" presetID="10" presetClass="exit" presetSubtype="0" fill="hold" grpId="1" nodeType="withEffect">
                                  <p:stCondLst>
                                    <p:cond delay="0"/>
                                  </p:stCondLst>
                                  <p:childTnLst>
                                    <p:animEffect transition="out" filter="fade">
                                      <p:cBhvr>
                                        <p:cTn id="159" dur="500"/>
                                        <p:tgtEl>
                                          <p:spTgt spid="46"/>
                                        </p:tgtEl>
                                      </p:cBhvr>
                                    </p:animEffect>
                                    <p:set>
                                      <p:cBhvr>
                                        <p:cTn id="160" dur="1" fill="hold">
                                          <p:stCondLst>
                                            <p:cond delay="499"/>
                                          </p:stCondLst>
                                        </p:cTn>
                                        <p:tgtEl>
                                          <p:spTgt spid="46"/>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50"/>
                                        </p:tgtEl>
                                        <p:attrNameLst>
                                          <p:attrName>style.visibility</p:attrName>
                                        </p:attrNameLst>
                                      </p:cBhvr>
                                      <p:to>
                                        <p:strVal val="visible"/>
                                      </p:to>
                                    </p:set>
                                    <p:animEffect transition="in" filter="wipe(left)">
                                      <p:cBhvr>
                                        <p:cTn id="165" dur="500"/>
                                        <p:tgtEl>
                                          <p:spTgt spid="50"/>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49"/>
                                        </p:tgtEl>
                                        <p:attrNameLst>
                                          <p:attrName>style.visibility</p:attrName>
                                        </p:attrNameLst>
                                      </p:cBhvr>
                                      <p:to>
                                        <p:strVal val="visible"/>
                                      </p:to>
                                    </p:set>
                                    <p:animEffect transition="in" filter="wipe(left)">
                                      <p:cBhvr>
                                        <p:cTn id="170" dur="500"/>
                                        <p:tgtEl>
                                          <p:spTgt spid="49"/>
                                        </p:tgtEl>
                                      </p:cBhvr>
                                    </p:animEffect>
                                  </p:childTnLst>
                                </p:cTn>
                              </p:par>
                              <p:par>
                                <p:cTn id="171" presetID="10" presetClass="exit" presetSubtype="0" fill="hold" grpId="1" nodeType="withEffect">
                                  <p:stCondLst>
                                    <p:cond delay="0"/>
                                  </p:stCondLst>
                                  <p:childTnLst>
                                    <p:animEffect transition="out" filter="fade">
                                      <p:cBhvr>
                                        <p:cTn id="172" dur="500"/>
                                        <p:tgtEl>
                                          <p:spTgt spid="50"/>
                                        </p:tgtEl>
                                      </p:cBhvr>
                                    </p:animEffect>
                                    <p:set>
                                      <p:cBhvr>
                                        <p:cTn id="173" dur="1" fill="hold">
                                          <p:stCondLst>
                                            <p:cond delay="499"/>
                                          </p:stCondLst>
                                        </p:cTn>
                                        <p:tgtEl>
                                          <p:spTgt spid="50"/>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22" presetClass="entr" presetSubtype="2" fill="hold" grpId="0" nodeType="clickEffect">
                                  <p:stCondLst>
                                    <p:cond delay="0"/>
                                  </p:stCondLst>
                                  <p:childTnLst>
                                    <p:set>
                                      <p:cBhvr>
                                        <p:cTn id="177" dur="1" fill="hold">
                                          <p:stCondLst>
                                            <p:cond delay="0"/>
                                          </p:stCondLst>
                                        </p:cTn>
                                        <p:tgtEl>
                                          <p:spTgt spid="51"/>
                                        </p:tgtEl>
                                        <p:attrNameLst>
                                          <p:attrName>style.visibility</p:attrName>
                                        </p:attrNameLst>
                                      </p:cBhvr>
                                      <p:to>
                                        <p:strVal val="visible"/>
                                      </p:to>
                                    </p:set>
                                    <p:animEffect transition="in" filter="wipe(right)">
                                      <p:cBhvr>
                                        <p:cTn id="178" dur="500"/>
                                        <p:tgtEl>
                                          <p:spTgt spid="51"/>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53"/>
                                        </p:tgtEl>
                                        <p:attrNameLst>
                                          <p:attrName>style.visibility</p:attrName>
                                        </p:attrNameLst>
                                      </p:cBhvr>
                                      <p:to>
                                        <p:strVal val="visible"/>
                                      </p:to>
                                    </p:set>
                                    <p:animEffect transition="in" filter="wipe(left)">
                                      <p:cBhvr>
                                        <p:cTn id="183" dur="500"/>
                                        <p:tgtEl>
                                          <p:spTgt spid="53"/>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52"/>
                                        </p:tgtEl>
                                        <p:attrNameLst>
                                          <p:attrName>style.visibility</p:attrName>
                                        </p:attrNameLst>
                                      </p:cBhvr>
                                      <p:to>
                                        <p:strVal val="visible"/>
                                      </p:to>
                                    </p:set>
                                    <p:animEffect transition="in" filter="wipe(left)">
                                      <p:cBhvr>
                                        <p:cTn id="188" dur="500"/>
                                        <p:tgtEl>
                                          <p:spTgt spid="52"/>
                                        </p:tgtEl>
                                      </p:cBhvr>
                                    </p:animEffect>
                                  </p:childTnLst>
                                </p:cTn>
                              </p:par>
                              <p:par>
                                <p:cTn id="189" presetID="10" presetClass="exit" presetSubtype="0" fill="hold" grpId="1" nodeType="withEffect">
                                  <p:stCondLst>
                                    <p:cond delay="0"/>
                                  </p:stCondLst>
                                  <p:childTnLst>
                                    <p:animEffect transition="out" filter="fade">
                                      <p:cBhvr>
                                        <p:cTn id="190" dur="500"/>
                                        <p:tgtEl>
                                          <p:spTgt spid="51"/>
                                        </p:tgtEl>
                                      </p:cBhvr>
                                    </p:animEffect>
                                    <p:set>
                                      <p:cBhvr>
                                        <p:cTn id="191" dur="1" fill="hold">
                                          <p:stCondLst>
                                            <p:cond delay="499"/>
                                          </p:stCondLst>
                                        </p:cTn>
                                        <p:tgtEl>
                                          <p:spTgt spid="51"/>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nodeType="clickEffect">
                                  <p:stCondLst>
                                    <p:cond delay="0"/>
                                  </p:stCondLst>
                                  <p:childTnLst>
                                    <p:set>
                                      <p:cBhvr>
                                        <p:cTn id="195" dur="1" fill="hold">
                                          <p:stCondLst>
                                            <p:cond delay="0"/>
                                          </p:stCondLst>
                                        </p:cTn>
                                        <p:tgtEl>
                                          <p:spTgt spid="58"/>
                                        </p:tgtEl>
                                        <p:attrNameLst>
                                          <p:attrName>style.visibility</p:attrName>
                                        </p:attrNameLst>
                                      </p:cBhvr>
                                      <p:to>
                                        <p:strVal val="visible"/>
                                      </p:to>
                                    </p:set>
                                    <p:animEffect transition="in" filter="wipe(left)">
                                      <p:cBhvr>
                                        <p:cTn id="196" dur="500"/>
                                        <p:tgtEl>
                                          <p:spTgt spid="5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61"/>
                                        </p:tgtEl>
                                        <p:attrNameLst>
                                          <p:attrName>style.visibility</p:attrName>
                                        </p:attrNameLst>
                                      </p:cBhvr>
                                      <p:to>
                                        <p:strVal val="visible"/>
                                      </p:to>
                                    </p:set>
                                    <p:animEffect transition="in" filter="wipe(left)">
                                      <p:cBhvr>
                                        <p:cTn id="201" dur="500"/>
                                        <p:tgtEl>
                                          <p:spTgt spid="61"/>
                                        </p:tgtEl>
                                      </p:cBhvr>
                                    </p:animEffect>
                                  </p:childTnLst>
                                </p:cTn>
                              </p:par>
                              <p:par>
                                <p:cTn id="202" presetID="10" presetClass="exit" presetSubtype="0" fill="hold" nodeType="withEffect">
                                  <p:stCondLst>
                                    <p:cond delay="0"/>
                                  </p:stCondLst>
                                  <p:childTnLst>
                                    <p:animEffect transition="out" filter="fade">
                                      <p:cBhvr>
                                        <p:cTn id="203" dur="500"/>
                                        <p:tgtEl>
                                          <p:spTgt spid="58"/>
                                        </p:tgtEl>
                                      </p:cBhvr>
                                    </p:animEffect>
                                    <p:set>
                                      <p:cBhvr>
                                        <p:cTn id="204" dur="1" fill="hold">
                                          <p:stCondLst>
                                            <p:cond delay="499"/>
                                          </p:stCondLst>
                                        </p:cTn>
                                        <p:tgtEl>
                                          <p:spTgt spid="58"/>
                                        </p:tgtEl>
                                        <p:attrNameLst>
                                          <p:attrName>style.visibility</p:attrName>
                                        </p:attrNameLst>
                                      </p:cBhvr>
                                      <p:to>
                                        <p:strVal val="hidden"/>
                                      </p:to>
                                    </p:set>
                                  </p:childTnLst>
                                </p:cTn>
                              </p:par>
                            </p:childTnLst>
                          </p:cTn>
                        </p:par>
                        <p:par>
                          <p:cTn id="205" fill="hold">
                            <p:stCondLst>
                              <p:cond delay="500"/>
                            </p:stCondLst>
                            <p:childTnLst>
                              <p:par>
                                <p:cTn id="206" presetID="22" presetClass="entr" presetSubtype="8" fill="hold" grpId="0" nodeType="afterEffect">
                                  <p:stCondLst>
                                    <p:cond delay="0"/>
                                  </p:stCondLst>
                                  <p:childTnLst>
                                    <p:set>
                                      <p:cBhvr>
                                        <p:cTn id="207" dur="1" fill="hold">
                                          <p:stCondLst>
                                            <p:cond delay="0"/>
                                          </p:stCondLst>
                                        </p:cTn>
                                        <p:tgtEl>
                                          <p:spTgt spid="62"/>
                                        </p:tgtEl>
                                        <p:attrNameLst>
                                          <p:attrName>style.visibility</p:attrName>
                                        </p:attrNameLst>
                                      </p:cBhvr>
                                      <p:to>
                                        <p:strVal val="visible"/>
                                      </p:to>
                                    </p:set>
                                    <p:animEffect transition="in" filter="wipe(left)">
                                      <p:cBhvr>
                                        <p:cTn id="208" dur="500"/>
                                        <p:tgtEl>
                                          <p:spTgt spid="62"/>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66"/>
                                        </p:tgtEl>
                                        <p:attrNameLst>
                                          <p:attrName>style.visibility</p:attrName>
                                        </p:attrNameLst>
                                      </p:cBhvr>
                                      <p:to>
                                        <p:strVal val="visible"/>
                                      </p:to>
                                    </p:set>
                                    <p:animEffect transition="in" filter="wipe(left)">
                                      <p:cBhvr>
                                        <p:cTn id="213" dur="500"/>
                                        <p:tgtEl>
                                          <p:spTgt spid="66"/>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63"/>
                                        </p:tgtEl>
                                        <p:attrNameLst>
                                          <p:attrName>style.visibility</p:attrName>
                                        </p:attrNameLst>
                                      </p:cBhvr>
                                      <p:to>
                                        <p:strVal val="visible"/>
                                      </p:to>
                                    </p:set>
                                    <p:animEffect transition="in" filter="wipe(left)">
                                      <p:cBhvr>
                                        <p:cTn id="218" dur="500"/>
                                        <p:tgtEl>
                                          <p:spTgt spid="63"/>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64"/>
                                        </p:tgtEl>
                                        <p:attrNameLst>
                                          <p:attrName>style.visibility</p:attrName>
                                        </p:attrNameLst>
                                      </p:cBhvr>
                                      <p:to>
                                        <p:strVal val="visible"/>
                                      </p:to>
                                    </p:set>
                                    <p:animEffect transition="in" filter="wipe(left)">
                                      <p:cBhvr>
                                        <p:cTn id="223" dur="500"/>
                                        <p:tgtEl>
                                          <p:spTgt spid="64"/>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65"/>
                                        </p:tgtEl>
                                        <p:attrNameLst>
                                          <p:attrName>style.visibility</p:attrName>
                                        </p:attrNameLst>
                                      </p:cBhvr>
                                      <p:to>
                                        <p:strVal val="visible"/>
                                      </p:to>
                                    </p:set>
                                    <p:animEffect transition="in" filter="wipe(left)">
                                      <p:cBhvr>
                                        <p:cTn id="228" dur="500"/>
                                        <p:tgtEl>
                                          <p:spTgt spid="65"/>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67"/>
                                        </p:tgtEl>
                                        <p:attrNameLst>
                                          <p:attrName>style.visibility</p:attrName>
                                        </p:attrNameLst>
                                      </p:cBhvr>
                                      <p:to>
                                        <p:strVal val="visible"/>
                                      </p:to>
                                    </p:set>
                                    <p:animEffect transition="in" filter="wipe(left)">
                                      <p:cBhvr>
                                        <p:cTn id="233" dur="500"/>
                                        <p:tgtEl>
                                          <p:spTgt spid="67"/>
                                        </p:tgtEl>
                                      </p:cBhvr>
                                    </p:animEffect>
                                  </p:childTnLst>
                                </p:cTn>
                              </p:par>
                              <p:par>
                                <p:cTn id="234" presetID="10" presetClass="exit" presetSubtype="0" fill="hold" grpId="1" nodeType="withEffect">
                                  <p:stCondLst>
                                    <p:cond delay="0"/>
                                  </p:stCondLst>
                                  <p:childTnLst>
                                    <p:animEffect transition="out" filter="fade">
                                      <p:cBhvr>
                                        <p:cTn id="235" dur="500"/>
                                        <p:tgtEl>
                                          <p:spTgt spid="65"/>
                                        </p:tgtEl>
                                      </p:cBhvr>
                                    </p:animEffect>
                                    <p:set>
                                      <p:cBhvr>
                                        <p:cTn id="236" dur="1" fill="hold">
                                          <p:stCondLst>
                                            <p:cond delay="499"/>
                                          </p:stCondLst>
                                        </p:cTn>
                                        <p:tgtEl>
                                          <p:spTgt spid="65"/>
                                        </p:tgtEl>
                                        <p:attrNameLst>
                                          <p:attrName>style.visibility</p:attrName>
                                        </p:attrNameLst>
                                      </p:cBhvr>
                                      <p:to>
                                        <p:strVal val="hidden"/>
                                      </p:to>
                                    </p:set>
                                  </p:childTnLst>
                                </p:cTn>
                              </p:par>
                              <p:par>
                                <p:cTn id="237" presetID="10" presetClass="exit" presetSubtype="0" fill="hold" grpId="1" nodeType="withEffect">
                                  <p:stCondLst>
                                    <p:cond delay="0"/>
                                  </p:stCondLst>
                                  <p:childTnLst>
                                    <p:animEffect transition="out" filter="fade">
                                      <p:cBhvr>
                                        <p:cTn id="238" dur="500"/>
                                        <p:tgtEl>
                                          <p:spTgt spid="63"/>
                                        </p:tgtEl>
                                      </p:cBhvr>
                                    </p:animEffect>
                                    <p:set>
                                      <p:cBhvr>
                                        <p:cTn id="239" dur="1" fill="hold">
                                          <p:stCondLst>
                                            <p:cond delay="499"/>
                                          </p:stCondLst>
                                        </p:cTn>
                                        <p:tgtEl>
                                          <p:spTgt spid="63"/>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68"/>
                                        </p:tgtEl>
                                        <p:attrNameLst>
                                          <p:attrName>style.visibility</p:attrName>
                                        </p:attrNameLst>
                                      </p:cBhvr>
                                      <p:to>
                                        <p:strVal val="visible"/>
                                      </p:to>
                                    </p:set>
                                    <p:animEffect transition="in" filter="wipe(left)">
                                      <p:cBhvr>
                                        <p:cTn id="244" dur="500"/>
                                        <p:tgtEl>
                                          <p:spTgt spid="68"/>
                                        </p:tgtEl>
                                      </p:cBhvr>
                                    </p:animEffect>
                                  </p:childTnLst>
                                </p:cTn>
                              </p:par>
                              <p:par>
                                <p:cTn id="245" presetID="22" presetClass="entr" presetSubtype="8" fill="hold" grpId="0" nodeType="withEffect">
                                  <p:stCondLst>
                                    <p:cond delay="0"/>
                                  </p:stCondLst>
                                  <p:childTnLst>
                                    <p:set>
                                      <p:cBhvr>
                                        <p:cTn id="246" dur="1" fill="hold">
                                          <p:stCondLst>
                                            <p:cond delay="0"/>
                                          </p:stCondLst>
                                        </p:cTn>
                                        <p:tgtEl>
                                          <p:spTgt spid="69"/>
                                        </p:tgtEl>
                                        <p:attrNameLst>
                                          <p:attrName>style.visibility</p:attrName>
                                        </p:attrNameLst>
                                      </p:cBhvr>
                                      <p:to>
                                        <p:strVal val="visible"/>
                                      </p:to>
                                    </p:set>
                                    <p:animEffect transition="in" filter="wipe(left)">
                                      <p:cBhvr>
                                        <p:cTn id="247" dur="500"/>
                                        <p:tgtEl>
                                          <p:spTgt spid="69"/>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54"/>
                                        </p:tgtEl>
                                        <p:attrNameLst>
                                          <p:attrName>style.visibility</p:attrName>
                                        </p:attrNameLst>
                                      </p:cBhvr>
                                      <p:to>
                                        <p:strVal val="visible"/>
                                      </p:to>
                                    </p:set>
                                    <p:animEffect transition="in" filter="wipe(left)">
                                      <p:cBhvr>
                                        <p:cTn id="252" dur="500"/>
                                        <p:tgtEl>
                                          <p:spTgt spid="54"/>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8" fill="hold" grpId="0" nodeType="clickEffect">
                                  <p:stCondLst>
                                    <p:cond delay="0"/>
                                  </p:stCondLst>
                                  <p:childTnLst>
                                    <p:set>
                                      <p:cBhvr>
                                        <p:cTn id="256" dur="1" fill="hold">
                                          <p:stCondLst>
                                            <p:cond delay="0"/>
                                          </p:stCondLst>
                                        </p:cTn>
                                        <p:tgtEl>
                                          <p:spTgt spid="55"/>
                                        </p:tgtEl>
                                        <p:attrNameLst>
                                          <p:attrName>style.visibility</p:attrName>
                                        </p:attrNameLst>
                                      </p:cBhvr>
                                      <p:to>
                                        <p:strVal val="visible"/>
                                      </p:to>
                                    </p:set>
                                    <p:animEffect transition="in" filter="wipe(left)">
                                      <p:cBhvr>
                                        <p:cTn id="257" dur="500"/>
                                        <p:tgtEl>
                                          <p:spTgt spid="55"/>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8" fill="hold" grpId="0" nodeType="clickEffect">
                                  <p:stCondLst>
                                    <p:cond delay="0"/>
                                  </p:stCondLst>
                                  <p:childTnLst>
                                    <p:set>
                                      <p:cBhvr>
                                        <p:cTn id="261" dur="1" fill="hold">
                                          <p:stCondLst>
                                            <p:cond delay="0"/>
                                          </p:stCondLst>
                                        </p:cTn>
                                        <p:tgtEl>
                                          <p:spTgt spid="56"/>
                                        </p:tgtEl>
                                        <p:attrNameLst>
                                          <p:attrName>style.visibility</p:attrName>
                                        </p:attrNameLst>
                                      </p:cBhvr>
                                      <p:to>
                                        <p:strVal val="visible"/>
                                      </p:to>
                                    </p:set>
                                    <p:animEffect transition="in" filter="wipe(left)">
                                      <p:cBhvr>
                                        <p:cTn id="262" dur="500"/>
                                        <p:tgtEl>
                                          <p:spTgt spid="56"/>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8" fill="hold" grpId="0" nodeType="clickEffect">
                                  <p:stCondLst>
                                    <p:cond delay="0"/>
                                  </p:stCondLst>
                                  <p:childTnLst>
                                    <p:set>
                                      <p:cBhvr>
                                        <p:cTn id="266" dur="1" fill="hold">
                                          <p:stCondLst>
                                            <p:cond delay="0"/>
                                          </p:stCondLst>
                                        </p:cTn>
                                        <p:tgtEl>
                                          <p:spTgt spid="57"/>
                                        </p:tgtEl>
                                        <p:attrNameLst>
                                          <p:attrName>style.visibility</p:attrName>
                                        </p:attrNameLst>
                                      </p:cBhvr>
                                      <p:to>
                                        <p:strVal val="visible"/>
                                      </p:to>
                                    </p:set>
                                    <p:animEffect transition="in" filter="wipe(left)">
                                      <p:cBhvr>
                                        <p:cTn id="267" dur="500"/>
                                        <p:tgtEl>
                                          <p:spTgt spid="57"/>
                                        </p:tgtEl>
                                      </p:cBhvr>
                                    </p:animEffect>
                                  </p:childTnLst>
                                </p:cTn>
                              </p:par>
                              <p:par>
                                <p:cTn id="268" presetID="10" presetClass="exit" presetSubtype="0" fill="hold" grpId="1" nodeType="withEffect">
                                  <p:stCondLst>
                                    <p:cond delay="0"/>
                                  </p:stCondLst>
                                  <p:childTnLst>
                                    <p:animEffect transition="out" filter="fade">
                                      <p:cBhvr>
                                        <p:cTn id="269" dur="500"/>
                                        <p:tgtEl>
                                          <p:spTgt spid="61"/>
                                        </p:tgtEl>
                                      </p:cBhvr>
                                    </p:animEffect>
                                    <p:set>
                                      <p:cBhvr>
                                        <p:cTn id="270" dur="1" fill="hold">
                                          <p:stCondLst>
                                            <p:cond delay="499"/>
                                          </p:stCondLst>
                                        </p:cTn>
                                        <p:tgtEl>
                                          <p:spTgt spid="61"/>
                                        </p:tgtEl>
                                        <p:attrNameLst>
                                          <p:attrName>style.visibility</p:attrName>
                                        </p:attrNameLst>
                                      </p:cBhvr>
                                      <p:to>
                                        <p:strVal val="hidden"/>
                                      </p:to>
                                    </p:set>
                                  </p:childTnLst>
                                </p:cTn>
                              </p:par>
                              <p:par>
                                <p:cTn id="271" presetID="10" presetClass="exit" presetSubtype="0" fill="hold" grpId="1" nodeType="withEffect">
                                  <p:stCondLst>
                                    <p:cond delay="0"/>
                                  </p:stCondLst>
                                  <p:childTnLst>
                                    <p:animEffect transition="out" filter="fade">
                                      <p:cBhvr>
                                        <p:cTn id="272" dur="500"/>
                                        <p:tgtEl>
                                          <p:spTgt spid="62"/>
                                        </p:tgtEl>
                                      </p:cBhvr>
                                    </p:animEffect>
                                    <p:set>
                                      <p:cBhvr>
                                        <p:cTn id="273" dur="1" fill="hold">
                                          <p:stCondLst>
                                            <p:cond delay="499"/>
                                          </p:stCondLst>
                                        </p:cTn>
                                        <p:tgtEl>
                                          <p:spTgt spid="62"/>
                                        </p:tgtEl>
                                        <p:attrNameLst>
                                          <p:attrName>style.visibility</p:attrName>
                                        </p:attrNameLst>
                                      </p:cBhvr>
                                      <p:to>
                                        <p:strVal val="hidden"/>
                                      </p:to>
                                    </p:set>
                                  </p:childTnLst>
                                </p:cTn>
                              </p:par>
                              <p:par>
                                <p:cTn id="274" presetID="10" presetClass="exit" presetSubtype="0" fill="hold" grpId="1" nodeType="withEffect">
                                  <p:stCondLst>
                                    <p:cond delay="0"/>
                                  </p:stCondLst>
                                  <p:childTnLst>
                                    <p:animEffect transition="out" filter="fade">
                                      <p:cBhvr>
                                        <p:cTn id="275" dur="500"/>
                                        <p:tgtEl>
                                          <p:spTgt spid="66"/>
                                        </p:tgtEl>
                                      </p:cBhvr>
                                    </p:animEffect>
                                    <p:set>
                                      <p:cBhvr>
                                        <p:cTn id="276" dur="1" fill="hold">
                                          <p:stCondLst>
                                            <p:cond delay="499"/>
                                          </p:stCondLst>
                                        </p:cTn>
                                        <p:tgtEl>
                                          <p:spTgt spid="66"/>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64"/>
                                        </p:tgtEl>
                                      </p:cBhvr>
                                    </p:animEffect>
                                    <p:set>
                                      <p:cBhvr>
                                        <p:cTn id="279" dur="1" fill="hold">
                                          <p:stCondLst>
                                            <p:cond delay="499"/>
                                          </p:stCondLst>
                                        </p:cTn>
                                        <p:tgtEl>
                                          <p:spTgt spid="64"/>
                                        </p:tgtEl>
                                        <p:attrNameLst>
                                          <p:attrName>style.visibility</p:attrName>
                                        </p:attrNameLst>
                                      </p:cBhvr>
                                      <p:to>
                                        <p:strVal val="hidden"/>
                                      </p:to>
                                    </p:set>
                                  </p:childTnLst>
                                </p:cTn>
                              </p:par>
                              <p:par>
                                <p:cTn id="280" presetID="10" presetClass="exit" presetSubtype="0" fill="hold" grpId="1" nodeType="withEffect">
                                  <p:stCondLst>
                                    <p:cond delay="0"/>
                                  </p:stCondLst>
                                  <p:childTnLst>
                                    <p:animEffect transition="out" filter="fade">
                                      <p:cBhvr>
                                        <p:cTn id="281" dur="500"/>
                                        <p:tgtEl>
                                          <p:spTgt spid="67"/>
                                        </p:tgtEl>
                                      </p:cBhvr>
                                    </p:animEffect>
                                    <p:set>
                                      <p:cBhvr>
                                        <p:cTn id="282" dur="1" fill="hold">
                                          <p:stCondLst>
                                            <p:cond delay="499"/>
                                          </p:stCondLst>
                                        </p:cTn>
                                        <p:tgtEl>
                                          <p:spTgt spid="67"/>
                                        </p:tgtEl>
                                        <p:attrNameLst>
                                          <p:attrName>style.visibility</p:attrName>
                                        </p:attrNameLst>
                                      </p:cBhvr>
                                      <p:to>
                                        <p:strVal val="hidden"/>
                                      </p:to>
                                    </p:set>
                                  </p:childTnLst>
                                </p:cTn>
                              </p:par>
                              <p:par>
                                <p:cTn id="283" presetID="10" presetClass="exit" presetSubtype="0" fill="hold" grpId="1" nodeType="withEffect">
                                  <p:stCondLst>
                                    <p:cond delay="0"/>
                                  </p:stCondLst>
                                  <p:childTnLst>
                                    <p:animEffect transition="out" filter="fade">
                                      <p:cBhvr>
                                        <p:cTn id="284" dur="500"/>
                                        <p:tgtEl>
                                          <p:spTgt spid="68"/>
                                        </p:tgtEl>
                                      </p:cBhvr>
                                    </p:animEffect>
                                    <p:set>
                                      <p:cBhvr>
                                        <p:cTn id="285" dur="1" fill="hold">
                                          <p:stCondLst>
                                            <p:cond delay="499"/>
                                          </p:stCondLst>
                                        </p:cTn>
                                        <p:tgtEl>
                                          <p:spTgt spid="68"/>
                                        </p:tgtEl>
                                        <p:attrNameLst>
                                          <p:attrName>style.visibility</p:attrName>
                                        </p:attrNameLst>
                                      </p:cBhvr>
                                      <p:to>
                                        <p:strVal val="hidden"/>
                                      </p:to>
                                    </p:set>
                                  </p:childTnLst>
                                </p:cTn>
                              </p:par>
                              <p:par>
                                <p:cTn id="286" presetID="10" presetClass="exit" presetSubtype="0" fill="hold" grpId="1" nodeType="withEffect">
                                  <p:stCondLst>
                                    <p:cond delay="0"/>
                                  </p:stCondLst>
                                  <p:childTnLst>
                                    <p:animEffect transition="out" filter="fade">
                                      <p:cBhvr>
                                        <p:cTn id="287" dur="500"/>
                                        <p:tgtEl>
                                          <p:spTgt spid="69"/>
                                        </p:tgtEl>
                                      </p:cBhvr>
                                    </p:animEffect>
                                    <p:set>
                                      <p:cBhvr>
                                        <p:cTn id="288" dur="1" fill="hold">
                                          <p:stCondLst>
                                            <p:cond delay="499"/>
                                          </p:stCondLst>
                                        </p:cTn>
                                        <p:tgtEl>
                                          <p:spTgt spid="69"/>
                                        </p:tgtEl>
                                        <p:attrNameLst>
                                          <p:attrName>style.visibility</p:attrName>
                                        </p:attrNameLst>
                                      </p:cBhvr>
                                      <p:to>
                                        <p:strVal val="hidden"/>
                                      </p:to>
                                    </p:set>
                                  </p:childTnLst>
                                </p:cTn>
                              </p:par>
                              <p:par>
                                <p:cTn id="289" presetID="22" presetClass="entr" presetSubtype="1" fill="hold" nodeType="withEffect">
                                  <p:stCondLst>
                                    <p:cond delay="0"/>
                                  </p:stCondLst>
                                  <p:childTnLst>
                                    <p:set>
                                      <p:cBhvr>
                                        <p:cTn id="290" dur="1" fill="hold">
                                          <p:stCondLst>
                                            <p:cond delay="0"/>
                                          </p:stCondLst>
                                        </p:cTn>
                                        <p:tgtEl>
                                          <p:spTgt spid="70"/>
                                        </p:tgtEl>
                                        <p:attrNameLst>
                                          <p:attrName>style.visibility</p:attrName>
                                        </p:attrNameLst>
                                      </p:cBhvr>
                                      <p:to>
                                        <p:strVal val="visible"/>
                                      </p:to>
                                    </p:set>
                                    <p:animEffect transition="in" filter="wipe(up)">
                                      <p:cBhvr>
                                        <p:cTn id="291" dur="500"/>
                                        <p:tgtEl>
                                          <p:spTgt spid="70"/>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8" fill="hold" grpId="0" nodeType="clickEffect">
                                  <p:stCondLst>
                                    <p:cond delay="0"/>
                                  </p:stCondLst>
                                  <p:childTnLst>
                                    <p:set>
                                      <p:cBhvr>
                                        <p:cTn id="295" dur="1" fill="hold">
                                          <p:stCondLst>
                                            <p:cond delay="0"/>
                                          </p:stCondLst>
                                        </p:cTn>
                                        <p:tgtEl>
                                          <p:spTgt spid="71"/>
                                        </p:tgtEl>
                                        <p:attrNameLst>
                                          <p:attrName>style.visibility</p:attrName>
                                        </p:attrNameLst>
                                      </p:cBhvr>
                                      <p:to>
                                        <p:strVal val="visible"/>
                                      </p:to>
                                    </p:set>
                                    <p:animEffect transition="in" filter="wipe(left)">
                                      <p:cBhvr>
                                        <p:cTn id="296" dur="500"/>
                                        <p:tgtEl>
                                          <p:spTgt spid="71"/>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8" fill="hold" grpId="0" nodeType="clickEffect">
                                  <p:stCondLst>
                                    <p:cond delay="0"/>
                                  </p:stCondLst>
                                  <p:childTnLst>
                                    <p:set>
                                      <p:cBhvr>
                                        <p:cTn id="300" dur="1" fill="hold">
                                          <p:stCondLst>
                                            <p:cond delay="0"/>
                                          </p:stCondLst>
                                        </p:cTn>
                                        <p:tgtEl>
                                          <p:spTgt spid="72"/>
                                        </p:tgtEl>
                                        <p:attrNameLst>
                                          <p:attrName>style.visibility</p:attrName>
                                        </p:attrNameLst>
                                      </p:cBhvr>
                                      <p:to>
                                        <p:strVal val="visible"/>
                                      </p:to>
                                    </p:set>
                                    <p:animEffect transition="in" filter="wipe(left)">
                                      <p:cBhvr>
                                        <p:cTn id="301" dur="500"/>
                                        <p:tgtEl>
                                          <p:spTgt spid="72"/>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8" fill="hold" grpId="0" nodeType="clickEffect">
                                  <p:stCondLst>
                                    <p:cond delay="0"/>
                                  </p:stCondLst>
                                  <p:childTnLst>
                                    <p:set>
                                      <p:cBhvr>
                                        <p:cTn id="305" dur="1" fill="hold">
                                          <p:stCondLst>
                                            <p:cond delay="0"/>
                                          </p:stCondLst>
                                        </p:cTn>
                                        <p:tgtEl>
                                          <p:spTgt spid="73"/>
                                        </p:tgtEl>
                                        <p:attrNameLst>
                                          <p:attrName>style.visibility</p:attrName>
                                        </p:attrNameLst>
                                      </p:cBhvr>
                                      <p:to>
                                        <p:strVal val="visible"/>
                                      </p:to>
                                    </p:set>
                                    <p:animEffect transition="in" filter="wipe(left)">
                                      <p:cBhvr>
                                        <p:cTn id="306" dur="500"/>
                                        <p:tgtEl>
                                          <p:spTgt spid="73"/>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8" fill="hold" grpId="0" nodeType="clickEffect">
                                  <p:stCondLst>
                                    <p:cond delay="0"/>
                                  </p:stCondLst>
                                  <p:childTnLst>
                                    <p:set>
                                      <p:cBhvr>
                                        <p:cTn id="310" dur="1" fill="hold">
                                          <p:stCondLst>
                                            <p:cond delay="0"/>
                                          </p:stCondLst>
                                        </p:cTn>
                                        <p:tgtEl>
                                          <p:spTgt spid="74"/>
                                        </p:tgtEl>
                                        <p:attrNameLst>
                                          <p:attrName>style.visibility</p:attrName>
                                        </p:attrNameLst>
                                      </p:cBhvr>
                                      <p:to>
                                        <p:strVal val="visible"/>
                                      </p:to>
                                    </p:set>
                                    <p:animEffect transition="in" filter="wipe(left)">
                                      <p:cBhvr>
                                        <p:cTn id="311" dur="500"/>
                                        <p:tgtEl>
                                          <p:spTgt spid="74"/>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8" fill="hold" grpId="0" nodeType="clickEffect">
                                  <p:stCondLst>
                                    <p:cond delay="0"/>
                                  </p:stCondLst>
                                  <p:childTnLst>
                                    <p:set>
                                      <p:cBhvr>
                                        <p:cTn id="315" dur="1" fill="hold">
                                          <p:stCondLst>
                                            <p:cond delay="0"/>
                                          </p:stCondLst>
                                        </p:cTn>
                                        <p:tgtEl>
                                          <p:spTgt spid="75"/>
                                        </p:tgtEl>
                                        <p:attrNameLst>
                                          <p:attrName>style.visibility</p:attrName>
                                        </p:attrNameLst>
                                      </p:cBhvr>
                                      <p:to>
                                        <p:strVal val="visible"/>
                                      </p:to>
                                    </p:set>
                                    <p:animEffect transition="in" filter="wipe(left)">
                                      <p:cBhvr>
                                        <p:cTn id="316" dur="500"/>
                                        <p:tgtEl>
                                          <p:spTgt spid="75"/>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8" fill="hold" grpId="0" nodeType="clickEffect">
                                  <p:stCondLst>
                                    <p:cond delay="0"/>
                                  </p:stCondLst>
                                  <p:childTnLst>
                                    <p:set>
                                      <p:cBhvr>
                                        <p:cTn id="320" dur="1" fill="hold">
                                          <p:stCondLst>
                                            <p:cond delay="0"/>
                                          </p:stCondLst>
                                        </p:cTn>
                                        <p:tgtEl>
                                          <p:spTgt spid="76"/>
                                        </p:tgtEl>
                                        <p:attrNameLst>
                                          <p:attrName>style.visibility</p:attrName>
                                        </p:attrNameLst>
                                      </p:cBhvr>
                                      <p:to>
                                        <p:strVal val="visible"/>
                                      </p:to>
                                    </p:set>
                                    <p:animEffect transition="in" filter="wipe(left)">
                                      <p:cBhvr>
                                        <p:cTn id="321" dur="500"/>
                                        <p:tgtEl>
                                          <p:spTgt spid="76"/>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8" fill="hold" grpId="0" nodeType="clickEffect">
                                  <p:stCondLst>
                                    <p:cond delay="0"/>
                                  </p:stCondLst>
                                  <p:childTnLst>
                                    <p:set>
                                      <p:cBhvr>
                                        <p:cTn id="325" dur="1" fill="hold">
                                          <p:stCondLst>
                                            <p:cond delay="0"/>
                                          </p:stCondLst>
                                        </p:cTn>
                                        <p:tgtEl>
                                          <p:spTgt spid="77"/>
                                        </p:tgtEl>
                                        <p:attrNameLst>
                                          <p:attrName>style.visibility</p:attrName>
                                        </p:attrNameLst>
                                      </p:cBhvr>
                                      <p:to>
                                        <p:strVal val="visible"/>
                                      </p:to>
                                    </p:set>
                                    <p:animEffect transition="in" filter="wipe(left)">
                                      <p:cBhvr>
                                        <p:cTn id="326" dur="500"/>
                                        <p:tgtEl>
                                          <p:spTgt spid="77"/>
                                        </p:tgtEl>
                                      </p:cBhvr>
                                    </p:animEffect>
                                  </p:childTnLst>
                                </p:cTn>
                              </p:par>
                            </p:childTnLst>
                          </p:cTn>
                        </p:par>
                      </p:childTnLst>
                    </p:cTn>
                  </p:par>
                  <p:par>
                    <p:cTn id="327" fill="hold">
                      <p:stCondLst>
                        <p:cond delay="indefinite"/>
                      </p:stCondLst>
                      <p:childTnLst>
                        <p:par>
                          <p:cTn id="328" fill="hold">
                            <p:stCondLst>
                              <p:cond delay="0"/>
                            </p:stCondLst>
                            <p:childTnLst>
                              <p:par>
                                <p:cTn id="329" presetID="22" presetClass="entr" presetSubtype="8" fill="hold" grpId="0" nodeType="clickEffect">
                                  <p:stCondLst>
                                    <p:cond delay="0"/>
                                  </p:stCondLst>
                                  <p:childTnLst>
                                    <p:set>
                                      <p:cBhvr>
                                        <p:cTn id="330" dur="1" fill="hold">
                                          <p:stCondLst>
                                            <p:cond delay="0"/>
                                          </p:stCondLst>
                                        </p:cTn>
                                        <p:tgtEl>
                                          <p:spTgt spid="78"/>
                                        </p:tgtEl>
                                        <p:attrNameLst>
                                          <p:attrName>style.visibility</p:attrName>
                                        </p:attrNameLst>
                                      </p:cBhvr>
                                      <p:to>
                                        <p:strVal val="visible"/>
                                      </p:to>
                                    </p:set>
                                    <p:animEffect transition="in" filter="wipe(left)">
                                      <p:cBhvr>
                                        <p:cTn id="331" dur="500"/>
                                        <p:tgtEl>
                                          <p:spTgt spid="78"/>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8" fill="hold" grpId="0" nodeType="clickEffect">
                                  <p:stCondLst>
                                    <p:cond delay="0"/>
                                  </p:stCondLst>
                                  <p:childTnLst>
                                    <p:set>
                                      <p:cBhvr>
                                        <p:cTn id="335" dur="1" fill="hold">
                                          <p:stCondLst>
                                            <p:cond delay="0"/>
                                          </p:stCondLst>
                                        </p:cTn>
                                        <p:tgtEl>
                                          <p:spTgt spid="79"/>
                                        </p:tgtEl>
                                        <p:attrNameLst>
                                          <p:attrName>style.visibility</p:attrName>
                                        </p:attrNameLst>
                                      </p:cBhvr>
                                      <p:to>
                                        <p:strVal val="visible"/>
                                      </p:to>
                                    </p:set>
                                    <p:animEffect transition="in" filter="wipe(left)">
                                      <p:cBhvr>
                                        <p:cTn id="336" dur="500"/>
                                        <p:tgtEl>
                                          <p:spTgt spid="79"/>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8" fill="hold" grpId="0" nodeType="clickEffect">
                                  <p:stCondLst>
                                    <p:cond delay="0"/>
                                  </p:stCondLst>
                                  <p:childTnLst>
                                    <p:set>
                                      <p:cBhvr>
                                        <p:cTn id="340" dur="1" fill="hold">
                                          <p:stCondLst>
                                            <p:cond delay="0"/>
                                          </p:stCondLst>
                                        </p:cTn>
                                        <p:tgtEl>
                                          <p:spTgt spid="80"/>
                                        </p:tgtEl>
                                        <p:attrNameLst>
                                          <p:attrName>style.visibility</p:attrName>
                                        </p:attrNameLst>
                                      </p:cBhvr>
                                      <p:to>
                                        <p:strVal val="visible"/>
                                      </p:to>
                                    </p:set>
                                    <p:animEffect transition="in" filter="wipe(left)">
                                      <p:cBhvr>
                                        <p:cTn id="341" dur="500"/>
                                        <p:tgtEl>
                                          <p:spTgt spid="80"/>
                                        </p:tgtEl>
                                      </p:cBhvr>
                                    </p:animEffect>
                                  </p:childTnLst>
                                </p:cTn>
                              </p:par>
                            </p:childTnLst>
                          </p:cTn>
                        </p:par>
                      </p:childTnLst>
                    </p:cTn>
                  </p:par>
                  <p:par>
                    <p:cTn id="342" fill="hold">
                      <p:stCondLst>
                        <p:cond delay="indefinite"/>
                      </p:stCondLst>
                      <p:childTnLst>
                        <p:par>
                          <p:cTn id="343" fill="hold">
                            <p:stCondLst>
                              <p:cond delay="0"/>
                            </p:stCondLst>
                            <p:childTnLst>
                              <p:par>
                                <p:cTn id="344" presetID="22" presetClass="entr" presetSubtype="8" fill="hold" grpId="0" nodeType="clickEffect">
                                  <p:stCondLst>
                                    <p:cond delay="0"/>
                                  </p:stCondLst>
                                  <p:childTnLst>
                                    <p:set>
                                      <p:cBhvr>
                                        <p:cTn id="345" dur="1" fill="hold">
                                          <p:stCondLst>
                                            <p:cond delay="0"/>
                                          </p:stCondLst>
                                        </p:cTn>
                                        <p:tgtEl>
                                          <p:spTgt spid="81"/>
                                        </p:tgtEl>
                                        <p:attrNameLst>
                                          <p:attrName>style.visibility</p:attrName>
                                        </p:attrNameLst>
                                      </p:cBhvr>
                                      <p:to>
                                        <p:strVal val="visible"/>
                                      </p:to>
                                    </p:set>
                                    <p:animEffect transition="in" filter="wipe(left)">
                                      <p:cBhvr>
                                        <p:cTn id="346" dur="500"/>
                                        <p:tgtEl>
                                          <p:spTgt spid="81"/>
                                        </p:tgtEl>
                                      </p:cBhvr>
                                    </p:animEffect>
                                  </p:childTnLst>
                                </p:cTn>
                              </p:par>
                            </p:childTnLst>
                          </p:cTn>
                        </p:par>
                      </p:childTnLst>
                    </p:cTn>
                  </p:par>
                  <p:par>
                    <p:cTn id="347" fill="hold">
                      <p:stCondLst>
                        <p:cond delay="indefinite"/>
                      </p:stCondLst>
                      <p:childTnLst>
                        <p:par>
                          <p:cTn id="348" fill="hold">
                            <p:stCondLst>
                              <p:cond delay="0"/>
                            </p:stCondLst>
                            <p:childTnLst>
                              <p:par>
                                <p:cTn id="349" presetID="22" presetClass="entr" presetSubtype="8" fill="hold" grpId="0" nodeType="clickEffect">
                                  <p:stCondLst>
                                    <p:cond delay="0"/>
                                  </p:stCondLst>
                                  <p:childTnLst>
                                    <p:set>
                                      <p:cBhvr>
                                        <p:cTn id="350" dur="1" fill="hold">
                                          <p:stCondLst>
                                            <p:cond delay="0"/>
                                          </p:stCondLst>
                                        </p:cTn>
                                        <p:tgtEl>
                                          <p:spTgt spid="82"/>
                                        </p:tgtEl>
                                        <p:attrNameLst>
                                          <p:attrName>style.visibility</p:attrName>
                                        </p:attrNameLst>
                                      </p:cBhvr>
                                      <p:to>
                                        <p:strVal val="visible"/>
                                      </p:to>
                                    </p:set>
                                    <p:animEffect transition="in" filter="wipe(left)">
                                      <p:cBhvr>
                                        <p:cTn id="351" dur="500"/>
                                        <p:tgtEl>
                                          <p:spTgt spid="82"/>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8" fill="hold" grpId="0" nodeType="clickEffect">
                                  <p:stCondLst>
                                    <p:cond delay="0"/>
                                  </p:stCondLst>
                                  <p:childTnLst>
                                    <p:set>
                                      <p:cBhvr>
                                        <p:cTn id="355" dur="1" fill="hold">
                                          <p:stCondLst>
                                            <p:cond delay="0"/>
                                          </p:stCondLst>
                                        </p:cTn>
                                        <p:tgtEl>
                                          <p:spTgt spid="84"/>
                                        </p:tgtEl>
                                        <p:attrNameLst>
                                          <p:attrName>style.visibility</p:attrName>
                                        </p:attrNameLst>
                                      </p:cBhvr>
                                      <p:to>
                                        <p:strVal val="visible"/>
                                      </p:to>
                                    </p:set>
                                    <p:animEffect transition="in" filter="wipe(left)">
                                      <p:cBhvr>
                                        <p:cTn id="356" dur="500"/>
                                        <p:tgtEl>
                                          <p:spTgt spid="84"/>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8" fill="hold" grpId="0" nodeType="clickEffect">
                                  <p:stCondLst>
                                    <p:cond delay="0"/>
                                  </p:stCondLst>
                                  <p:childTnLst>
                                    <p:set>
                                      <p:cBhvr>
                                        <p:cTn id="360" dur="1" fill="hold">
                                          <p:stCondLst>
                                            <p:cond delay="0"/>
                                          </p:stCondLst>
                                        </p:cTn>
                                        <p:tgtEl>
                                          <p:spTgt spid="83"/>
                                        </p:tgtEl>
                                        <p:attrNameLst>
                                          <p:attrName>style.visibility</p:attrName>
                                        </p:attrNameLst>
                                      </p:cBhvr>
                                      <p:to>
                                        <p:strVal val="visible"/>
                                      </p:to>
                                    </p:set>
                                    <p:animEffect transition="in" filter="wipe(left)">
                                      <p:cBhvr>
                                        <p:cTn id="361" dur="500"/>
                                        <p:tgtEl>
                                          <p:spTgt spid="83"/>
                                        </p:tgtEl>
                                      </p:cBhvr>
                                    </p:animEffect>
                                  </p:childTnLst>
                                </p:cTn>
                              </p:par>
                            </p:childTnLst>
                          </p:cTn>
                        </p:par>
                      </p:childTnLst>
                    </p:cTn>
                  </p:par>
                  <p:par>
                    <p:cTn id="362" fill="hold">
                      <p:stCondLst>
                        <p:cond delay="indefinite"/>
                      </p:stCondLst>
                      <p:childTnLst>
                        <p:par>
                          <p:cTn id="363" fill="hold">
                            <p:stCondLst>
                              <p:cond delay="0"/>
                            </p:stCondLst>
                            <p:childTnLst>
                              <p:par>
                                <p:cTn id="364" presetID="22" presetClass="entr" presetSubtype="8" fill="hold" grpId="0" nodeType="clickEffect">
                                  <p:stCondLst>
                                    <p:cond delay="0"/>
                                  </p:stCondLst>
                                  <p:childTnLst>
                                    <p:set>
                                      <p:cBhvr>
                                        <p:cTn id="365" dur="1" fill="hold">
                                          <p:stCondLst>
                                            <p:cond delay="0"/>
                                          </p:stCondLst>
                                        </p:cTn>
                                        <p:tgtEl>
                                          <p:spTgt spid="89"/>
                                        </p:tgtEl>
                                        <p:attrNameLst>
                                          <p:attrName>style.visibility</p:attrName>
                                        </p:attrNameLst>
                                      </p:cBhvr>
                                      <p:to>
                                        <p:strVal val="visible"/>
                                      </p:to>
                                    </p:set>
                                    <p:animEffect transition="in" filter="wipe(left)">
                                      <p:cBhvr>
                                        <p:cTn id="366" dur="500"/>
                                        <p:tgtEl>
                                          <p:spTgt spid="89"/>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nodeType="clickEffect">
                                  <p:stCondLst>
                                    <p:cond delay="0"/>
                                  </p:stCondLst>
                                  <p:childTnLst>
                                    <p:set>
                                      <p:cBhvr>
                                        <p:cTn id="370" dur="1" fill="hold">
                                          <p:stCondLst>
                                            <p:cond delay="0"/>
                                          </p:stCondLst>
                                        </p:cTn>
                                        <p:tgtEl>
                                          <p:spTgt spid="90"/>
                                        </p:tgtEl>
                                        <p:attrNameLst>
                                          <p:attrName>style.visibility</p:attrName>
                                        </p:attrNameLst>
                                      </p:cBhvr>
                                      <p:to>
                                        <p:strVal val="visible"/>
                                      </p:to>
                                    </p:set>
                                    <p:animEffect transition="in" filter="wipe(left)">
                                      <p:cBhvr>
                                        <p:cTn id="371" dur="500"/>
                                        <p:tgtEl>
                                          <p:spTgt spid="90"/>
                                        </p:tgtEl>
                                      </p:cBhvr>
                                    </p:animEffect>
                                  </p:childTnLst>
                                </p:cTn>
                              </p:par>
                            </p:childTnLst>
                          </p:cTn>
                        </p:par>
                      </p:childTnLst>
                    </p:cTn>
                  </p:par>
                  <p:par>
                    <p:cTn id="372" fill="hold">
                      <p:stCondLst>
                        <p:cond delay="indefinite"/>
                      </p:stCondLst>
                      <p:childTnLst>
                        <p:par>
                          <p:cTn id="373" fill="hold">
                            <p:stCondLst>
                              <p:cond delay="0"/>
                            </p:stCondLst>
                            <p:childTnLst>
                              <p:par>
                                <p:cTn id="374" presetID="22" presetClass="entr" presetSubtype="8" fill="hold" grpId="0" nodeType="clickEffect">
                                  <p:stCondLst>
                                    <p:cond delay="0"/>
                                  </p:stCondLst>
                                  <p:childTnLst>
                                    <p:set>
                                      <p:cBhvr>
                                        <p:cTn id="375" dur="1" fill="hold">
                                          <p:stCondLst>
                                            <p:cond delay="0"/>
                                          </p:stCondLst>
                                        </p:cTn>
                                        <p:tgtEl>
                                          <p:spTgt spid="93"/>
                                        </p:tgtEl>
                                        <p:attrNameLst>
                                          <p:attrName>style.visibility</p:attrName>
                                        </p:attrNameLst>
                                      </p:cBhvr>
                                      <p:to>
                                        <p:strVal val="visible"/>
                                      </p:to>
                                    </p:set>
                                    <p:animEffect transition="in" filter="wipe(left)">
                                      <p:cBhvr>
                                        <p:cTn id="376" dur="500"/>
                                        <p:tgtEl>
                                          <p:spTgt spid="93"/>
                                        </p:tgtEl>
                                      </p:cBhvr>
                                    </p:animEffect>
                                  </p:childTnLst>
                                </p:cTn>
                              </p:par>
                            </p:childTnLst>
                          </p:cTn>
                        </p:par>
                      </p:childTnLst>
                    </p:cTn>
                  </p:par>
                  <p:par>
                    <p:cTn id="377" fill="hold">
                      <p:stCondLst>
                        <p:cond delay="indefinite"/>
                      </p:stCondLst>
                      <p:childTnLst>
                        <p:par>
                          <p:cTn id="378" fill="hold">
                            <p:stCondLst>
                              <p:cond delay="0"/>
                            </p:stCondLst>
                            <p:childTnLst>
                              <p:par>
                                <p:cTn id="379" presetID="22" presetClass="entr" presetSubtype="8" fill="hold" grpId="0" nodeType="clickEffect">
                                  <p:stCondLst>
                                    <p:cond delay="0"/>
                                  </p:stCondLst>
                                  <p:childTnLst>
                                    <p:set>
                                      <p:cBhvr>
                                        <p:cTn id="380" dur="1" fill="hold">
                                          <p:stCondLst>
                                            <p:cond delay="0"/>
                                          </p:stCondLst>
                                        </p:cTn>
                                        <p:tgtEl>
                                          <p:spTgt spid="94"/>
                                        </p:tgtEl>
                                        <p:attrNameLst>
                                          <p:attrName>style.visibility</p:attrName>
                                        </p:attrNameLst>
                                      </p:cBhvr>
                                      <p:to>
                                        <p:strVal val="visible"/>
                                      </p:to>
                                    </p:set>
                                    <p:animEffect transition="in" filter="wipe(left)">
                                      <p:cBhvr>
                                        <p:cTn id="381" dur="500"/>
                                        <p:tgtEl>
                                          <p:spTgt spid="94"/>
                                        </p:tgtEl>
                                      </p:cBhvr>
                                    </p:animEffect>
                                  </p:childTnLst>
                                </p:cTn>
                              </p:par>
                              <p:par>
                                <p:cTn id="382" presetID="10" presetClass="exit" presetSubtype="0" fill="hold" nodeType="withEffect">
                                  <p:stCondLst>
                                    <p:cond delay="0"/>
                                  </p:stCondLst>
                                  <p:childTnLst>
                                    <p:animEffect transition="out" filter="fade">
                                      <p:cBhvr>
                                        <p:cTn id="383" dur="500"/>
                                        <p:tgtEl>
                                          <p:spTgt spid="90"/>
                                        </p:tgtEl>
                                      </p:cBhvr>
                                    </p:animEffect>
                                    <p:set>
                                      <p:cBhvr>
                                        <p:cTn id="384" dur="1" fill="hold">
                                          <p:stCondLst>
                                            <p:cond delay="499"/>
                                          </p:stCondLst>
                                        </p:cTn>
                                        <p:tgtEl>
                                          <p:spTgt spid="90"/>
                                        </p:tgtEl>
                                        <p:attrNameLst>
                                          <p:attrName>style.visibility</p:attrName>
                                        </p:attrNameLst>
                                      </p:cBhvr>
                                      <p:to>
                                        <p:strVal val="hidden"/>
                                      </p:to>
                                    </p:set>
                                  </p:childTnLst>
                                </p:cTn>
                              </p:par>
                            </p:childTnLst>
                          </p:cTn>
                        </p:par>
                      </p:childTnLst>
                    </p:cTn>
                  </p:par>
                  <p:par>
                    <p:cTn id="385" fill="hold">
                      <p:stCondLst>
                        <p:cond delay="indefinite"/>
                      </p:stCondLst>
                      <p:childTnLst>
                        <p:par>
                          <p:cTn id="386" fill="hold">
                            <p:stCondLst>
                              <p:cond delay="0"/>
                            </p:stCondLst>
                            <p:childTnLst>
                              <p:par>
                                <p:cTn id="387" presetID="22" presetClass="entr" presetSubtype="8" fill="hold" grpId="0" nodeType="clickEffect">
                                  <p:stCondLst>
                                    <p:cond delay="0"/>
                                  </p:stCondLst>
                                  <p:childTnLst>
                                    <p:set>
                                      <p:cBhvr>
                                        <p:cTn id="388" dur="1" fill="hold">
                                          <p:stCondLst>
                                            <p:cond delay="0"/>
                                          </p:stCondLst>
                                        </p:cTn>
                                        <p:tgtEl>
                                          <p:spTgt spid="95"/>
                                        </p:tgtEl>
                                        <p:attrNameLst>
                                          <p:attrName>style.visibility</p:attrName>
                                        </p:attrNameLst>
                                      </p:cBhvr>
                                      <p:to>
                                        <p:strVal val="visible"/>
                                      </p:to>
                                    </p:set>
                                    <p:animEffect transition="in" filter="wipe(left)">
                                      <p:cBhvr>
                                        <p:cTn id="389" dur="500"/>
                                        <p:tgtEl>
                                          <p:spTgt spid="95"/>
                                        </p:tgtEl>
                                      </p:cBhvr>
                                    </p:animEffect>
                                  </p:childTnLst>
                                </p:cTn>
                              </p:par>
                            </p:childTnLst>
                          </p:cTn>
                        </p:par>
                      </p:childTnLst>
                    </p:cTn>
                  </p:par>
                  <p:par>
                    <p:cTn id="390" fill="hold">
                      <p:stCondLst>
                        <p:cond delay="indefinite"/>
                      </p:stCondLst>
                      <p:childTnLst>
                        <p:par>
                          <p:cTn id="391" fill="hold">
                            <p:stCondLst>
                              <p:cond delay="0"/>
                            </p:stCondLst>
                            <p:childTnLst>
                              <p:par>
                                <p:cTn id="392" presetID="22" presetClass="entr" presetSubtype="8" fill="hold" grpId="0" nodeType="clickEffect">
                                  <p:stCondLst>
                                    <p:cond delay="0"/>
                                  </p:stCondLst>
                                  <p:childTnLst>
                                    <p:set>
                                      <p:cBhvr>
                                        <p:cTn id="393" dur="1" fill="hold">
                                          <p:stCondLst>
                                            <p:cond delay="0"/>
                                          </p:stCondLst>
                                        </p:cTn>
                                        <p:tgtEl>
                                          <p:spTgt spid="96"/>
                                        </p:tgtEl>
                                        <p:attrNameLst>
                                          <p:attrName>style.visibility</p:attrName>
                                        </p:attrNameLst>
                                      </p:cBhvr>
                                      <p:to>
                                        <p:strVal val="visible"/>
                                      </p:to>
                                    </p:set>
                                    <p:animEffect transition="in" filter="wipe(left)">
                                      <p:cBhvr>
                                        <p:cTn id="394" dur="500"/>
                                        <p:tgtEl>
                                          <p:spTgt spid="96"/>
                                        </p:tgtEl>
                                      </p:cBhvr>
                                    </p:animEffect>
                                  </p:childTnLst>
                                </p:cTn>
                              </p:par>
                            </p:childTnLst>
                          </p:cTn>
                        </p:par>
                      </p:childTnLst>
                    </p:cTn>
                  </p:par>
                  <p:par>
                    <p:cTn id="395" fill="hold">
                      <p:stCondLst>
                        <p:cond delay="indefinite"/>
                      </p:stCondLst>
                      <p:childTnLst>
                        <p:par>
                          <p:cTn id="396" fill="hold">
                            <p:stCondLst>
                              <p:cond delay="0"/>
                            </p:stCondLst>
                            <p:childTnLst>
                              <p:par>
                                <p:cTn id="397" presetID="22" presetClass="entr" presetSubtype="8" fill="hold" grpId="0" nodeType="clickEffect">
                                  <p:stCondLst>
                                    <p:cond delay="0"/>
                                  </p:stCondLst>
                                  <p:childTnLst>
                                    <p:set>
                                      <p:cBhvr>
                                        <p:cTn id="398" dur="1" fill="hold">
                                          <p:stCondLst>
                                            <p:cond delay="0"/>
                                          </p:stCondLst>
                                        </p:cTn>
                                        <p:tgtEl>
                                          <p:spTgt spid="97"/>
                                        </p:tgtEl>
                                        <p:attrNameLst>
                                          <p:attrName>style.visibility</p:attrName>
                                        </p:attrNameLst>
                                      </p:cBhvr>
                                      <p:to>
                                        <p:strVal val="visible"/>
                                      </p:to>
                                    </p:set>
                                    <p:animEffect transition="in" filter="wipe(left)">
                                      <p:cBhvr>
                                        <p:cTn id="399" dur="500"/>
                                        <p:tgtEl>
                                          <p:spTgt spid="97"/>
                                        </p:tgtEl>
                                      </p:cBhvr>
                                    </p:animEffect>
                                  </p:childTnLst>
                                </p:cTn>
                              </p:par>
                            </p:childTnLst>
                          </p:cTn>
                        </p:par>
                      </p:childTnLst>
                    </p:cTn>
                  </p:par>
                  <p:par>
                    <p:cTn id="400" fill="hold">
                      <p:stCondLst>
                        <p:cond delay="indefinite"/>
                      </p:stCondLst>
                      <p:childTnLst>
                        <p:par>
                          <p:cTn id="401" fill="hold">
                            <p:stCondLst>
                              <p:cond delay="0"/>
                            </p:stCondLst>
                            <p:childTnLst>
                              <p:par>
                                <p:cTn id="402" presetID="22" presetClass="entr" presetSubtype="8" fill="hold" grpId="0" nodeType="clickEffect">
                                  <p:stCondLst>
                                    <p:cond delay="0"/>
                                  </p:stCondLst>
                                  <p:childTnLst>
                                    <p:set>
                                      <p:cBhvr>
                                        <p:cTn id="403" dur="1" fill="hold">
                                          <p:stCondLst>
                                            <p:cond delay="0"/>
                                          </p:stCondLst>
                                        </p:cTn>
                                        <p:tgtEl>
                                          <p:spTgt spid="98"/>
                                        </p:tgtEl>
                                        <p:attrNameLst>
                                          <p:attrName>style.visibility</p:attrName>
                                        </p:attrNameLst>
                                      </p:cBhvr>
                                      <p:to>
                                        <p:strVal val="visible"/>
                                      </p:to>
                                    </p:set>
                                    <p:animEffect transition="in" filter="wipe(left)">
                                      <p:cBhvr>
                                        <p:cTn id="404" dur="500"/>
                                        <p:tgtEl>
                                          <p:spTgt spid="98"/>
                                        </p:tgtEl>
                                      </p:cBhvr>
                                    </p:animEffect>
                                  </p:childTnLst>
                                </p:cTn>
                              </p:par>
                            </p:childTnLst>
                          </p:cTn>
                        </p:par>
                      </p:childTnLst>
                    </p:cTn>
                  </p:par>
                  <p:par>
                    <p:cTn id="405" fill="hold">
                      <p:stCondLst>
                        <p:cond delay="indefinite"/>
                      </p:stCondLst>
                      <p:childTnLst>
                        <p:par>
                          <p:cTn id="406" fill="hold">
                            <p:stCondLst>
                              <p:cond delay="0"/>
                            </p:stCondLst>
                            <p:childTnLst>
                              <p:par>
                                <p:cTn id="407" presetID="22" presetClass="entr" presetSubtype="8" fill="hold" nodeType="clickEffect">
                                  <p:stCondLst>
                                    <p:cond delay="0"/>
                                  </p:stCondLst>
                                  <p:childTnLst>
                                    <p:set>
                                      <p:cBhvr>
                                        <p:cTn id="408" dur="1" fill="hold">
                                          <p:stCondLst>
                                            <p:cond delay="0"/>
                                          </p:stCondLst>
                                        </p:cTn>
                                        <p:tgtEl>
                                          <p:spTgt spid="100"/>
                                        </p:tgtEl>
                                        <p:attrNameLst>
                                          <p:attrName>style.visibility</p:attrName>
                                        </p:attrNameLst>
                                      </p:cBhvr>
                                      <p:to>
                                        <p:strVal val="visible"/>
                                      </p:to>
                                    </p:set>
                                    <p:animEffect transition="in" filter="wipe(left)">
                                      <p:cBhvr>
                                        <p:cTn id="409" dur="500"/>
                                        <p:tgtEl>
                                          <p:spTgt spid="100"/>
                                        </p:tgtEl>
                                      </p:cBhvr>
                                    </p:animEffect>
                                  </p:childTnLst>
                                </p:cTn>
                              </p:par>
                            </p:childTnLst>
                          </p:cTn>
                        </p:par>
                      </p:childTnLst>
                    </p:cTn>
                  </p:par>
                  <p:par>
                    <p:cTn id="410" fill="hold">
                      <p:stCondLst>
                        <p:cond delay="indefinite"/>
                      </p:stCondLst>
                      <p:childTnLst>
                        <p:par>
                          <p:cTn id="411" fill="hold">
                            <p:stCondLst>
                              <p:cond delay="0"/>
                            </p:stCondLst>
                            <p:childTnLst>
                              <p:par>
                                <p:cTn id="412" presetID="22" presetClass="entr" presetSubtype="8" fill="hold" grpId="0" nodeType="clickEffect">
                                  <p:stCondLst>
                                    <p:cond delay="0"/>
                                  </p:stCondLst>
                                  <p:childTnLst>
                                    <p:set>
                                      <p:cBhvr>
                                        <p:cTn id="413" dur="1" fill="hold">
                                          <p:stCondLst>
                                            <p:cond delay="0"/>
                                          </p:stCondLst>
                                        </p:cTn>
                                        <p:tgtEl>
                                          <p:spTgt spid="103"/>
                                        </p:tgtEl>
                                        <p:attrNameLst>
                                          <p:attrName>style.visibility</p:attrName>
                                        </p:attrNameLst>
                                      </p:cBhvr>
                                      <p:to>
                                        <p:strVal val="visible"/>
                                      </p:to>
                                    </p:set>
                                    <p:animEffect transition="in" filter="wipe(left)">
                                      <p:cBhvr>
                                        <p:cTn id="414" dur="500"/>
                                        <p:tgtEl>
                                          <p:spTgt spid="103"/>
                                        </p:tgtEl>
                                      </p:cBhvr>
                                    </p:animEffect>
                                  </p:childTnLst>
                                </p:cTn>
                              </p:par>
                            </p:childTnLst>
                          </p:cTn>
                        </p:par>
                      </p:childTnLst>
                    </p:cTn>
                  </p:par>
                  <p:par>
                    <p:cTn id="415" fill="hold">
                      <p:stCondLst>
                        <p:cond delay="indefinite"/>
                      </p:stCondLst>
                      <p:childTnLst>
                        <p:par>
                          <p:cTn id="416" fill="hold">
                            <p:stCondLst>
                              <p:cond delay="0"/>
                            </p:stCondLst>
                            <p:childTnLst>
                              <p:par>
                                <p:cTn id="417" presetID="22" presetClass="entr" presetSubtype="8" fill="hold" grpId="0" nodeType="clickEffect">
                                  <p:stCondLst>
                                    <p:cond delay="0"/>
                                  </p:stCondLst>
                                  <p:childTnLst>
                                    <p:set>
                                      <p:cBhvr>
                                        <p:cTn id="418" dur="1" fill="hold">
                                          <p:stCondLst>
                                            <p:cond delay="0"/>
                                          </p:stCondLst>
                                        </p:cTn>
                                        <p:tgtEl>
                                          <p:spTgt spid="104"/>
                                        </p:tgtEl>
                                        <p:attrNameLst>
                                          <p:attrName>style.visibility</p:attrName>
                                        </p:attrNameLst>
                                      </p:cBhvr>
                                      <p:to>
                                        <p:strVal val="visible"/>
                                      </p:to>
                                    </p:set>
                                    <p:animEffect transition="in" filter="wipe(left)">
                                      <p:cBhvr>
                                        <p:cTn id="419" dur="500"/>
                                        <p:tgtEl>
                                          <p:spTgt spid="104"/>
                                        </p:tgtEl>
                                      </p:cBhvr>
                                    </p:animEffect>
                                  </p:childTnLst>
                                </p:cTn>
                              </p:par>
                              <p:par>
                                <p:cTn id="420" presetID="10" presetClass="exit" presetSubtype="0" fill="hold" nodeType="withEffect">
                                  <p:stCondLst>
                                    <p:cond delay="0"/>
                                  </p:stCondLst>
                                  <p:childTnLst>
                                    <p:animEffect transition="out" filter="fade">
                                      <p:cBhvr>
                                        <p:cTn id="421" dur="500"/>
                                        <p:tgtEl>
                                          <p:spTgt spid="100"/>
                                        </p:tgtEl>
                                      </p:cBhvr>
                                    </p:animEffect>
                                    <p:set>
                                      <p:cBhvr>
                                        <p:cTn id="422" dur="1" fill="hold">
                                          <p:stCondLst>
                                            <p:cond delay="499"/>
                                          </p:stCondLst>
                                        </p:cTn>
                                        <p:tgtEl>
                                          <p:spTgt spid="100"/>
                                        </p:tgtEl>
                                        <p:attrNameLst>
                                          <p:attrName>style.visibility</p:attrName>
                                        </p:attrNameLst>
                                      </p:cBhvr>
                                      <p:to>
                                        <p:strVal val="hidden"/>
                                      </p:to>
                                    </p:set>
                                  </p:childTnLst>
                                </p:cTn>
                              </p:par>
                            </p:childTnLst>
                          </p:cTn>
                        </p:par>
                      </p:childTnLst>
                    </p:cTn>
                  </p:par>
                  <p:par>
                    <p:cTn id="423" fill="hold">
                      <p:stCondLst>
                        <p:cond delay="indefinite"/>
                      </p:stCondLst>
                      <p:childTnLst>
                        <p:par>
                          <p:cTn id="424" fill="hold">
                            <p:stCondLst>
                              <p:cond delay="0"/>
                            </p:stCondLst>
                            <p:childTnLst>
                              <p:par>
                                <p:cTn id="425" presetID="22" presetClass="entr" presetSubtype="8" fill="hold" grpId="0" nodeType="clickEffect">
                                  <p:stCondLst>
                                    <p:cond delay="0"/>
                                  </p:stCondLst>
                                  <p:childTnLst>
                                    <p:set>
                                      <p:cBhvr>
                                        <p:cTn id="426" dur="1" fill="hold">
                                          <p:stCondLst>
                                            <p:cond delay="0"/>
                                          </p:stCondLst>
                                        </p:cTn>
                                        <p:tgtEl>
                                          <p:spTgt spid="105"/>
                                        </p:tgtEl>
                                        <p:attrNameLst>
                                          <p:attrName>style.visibility</p:attrName>
                                        </p:attrNameLst>
                                      </p:cBhvr>
                                      <p:to>
                                        <p:strVal val="visible"/>
                                      </p:to>
                                    </p:set>
                                    <p:animEffect transition="in" filter="wipe(left)">
                                      <p:cBhvr>
                                        <p:cTn id="427" dur="500"/>
                                        <p:tgtEl>
                                          <p:spTgt spid="105"/>
                                        </p:tgtEl>
                                      </p:cBhvr>
                                    </p:animEffect>
                                  </p:childTnLst>
                                </p:cTn>
                              </p:par>
                            </p:childTnLst>
                          </p:cTn>
                        </p:par>
                      </p:childTnLst>
                    </p:cTn>
                  </p:par>
                  <p:par>
                    <p:cTn id="428" fill="hold">
                      <p:stCondLst>
                        <p:cond delay="indefinite"/>
                      </p:stCondLst>
                      <p:childTnLst>
                        <p:par>
                          <p:cTn id="429" fill="hold">
                            <p:stCondLst>
                              <p:cond delay="0"/>
                            </p:stCondLst>
                            <p:childTnLst>
                              <p:par>
                                <p:cTn id="430" presetID="22" presetClass="entr" presetSubtype="8" fill="hold" nodeType="clickEffect">
                                  <p:stCondLst>
                                    <p:cond delay="0"/>
                                  </p:stCondLst>
                                  <p:childTnLst>
                                    <p:set>
                                      <p:cBhvr>
                                        <p:cTn id="431" dur="1" fill="hold">
                                          <p:stCondLst>
                                            <p:cond delay="0"/>
                                          </p:stCondLst>
                                        </p:cTn>
                                        <p:tgtEl>
                                          <p:spTgt spid="116"/>
                                        </p:tgtEl>
                                        <p:attrNameLst>
                                          <p:attrName>style.visibility</p:attrName>
                                        </p:attrNameLst>
                                      </p:cBhvr>
                                      <p:to>
                                        <p:strVal val="visible"/>
                                      </p:to>
                                    </p:set>
                                    <p:animEffect transition="in" filter="wipe(left)">
                                      <p:cBhvr>
                                        <p:cTn id="432" dur="500"/>
                                        <p:tgtEl>
                                          <p:spTgt spid="116"/>
                                        </p:tgtEl>
                                      </p:cBhvr>
                                    </p:animEffect>
                                  </p:childTnLst>
                                </p:cTn>
                              </p:par>
                            </p:childTnLst>
                          </p:cTn>
                        </p:par>
                      </p:childTnLst>
                    </p:cTn>
                  </p:par>
                  <p:par>
                    <p:cTn id="433" fill="hold">
                      <p:stCondLst>
                        <p:cond delay="indefinite"/>
                      </p:stCondLst>
                      <p:childTnLst>
                        <p:par>
                          <p:cTn id="434" fill="hold">
                            <p:stCondLst>
                              <p:cond delay="0"/>
                            </p:stCondLst>
                            <p:childTnLst>
                              <p:par>
                                <p:cTn id="435" presetID="22" presetClass="entr" presetSubtype="8" fill="hold" grpId="0" nodeType="clickEffect">
                                  <p:stCondLst>
                                    <p:cond delay="0"/>
                                  </p:stCondLst>
                                  <p:childTnLst>
                                    <p:set>
                                      <p:cBhvr>
                                        <p:cTn id="436" dur="1" fill="hold">
                                          <p:stCondLst>
                                            <p:cond delay="0"/>
                                          </p:stCondLst>
                                        </p:cTn>
                                        <p:tgtEl>
                                          <p:spTgt spid="106"/>
                                        </p:tgtEl>
                                        <p:attrNameLst>
                                          <p:attrName>style.visibility</p:attrName>
                                        </p:attrNameLst>
                                      </p:cBhvr>
                                      <p:to>
                                        <p:strVal val="visible"/>
                                      </p:to>
                                    </p:set>
                                    <p:animEffect transition="in" filter="wipe(left)">
                                      <p:cBhvr>
                                        <p:cTn id="437" dur="500"/>
                                        <p:tgtEl>
                                          <p:spTgt spid="106"/>
                                        </p:tgtEl>
                                      </p:cBhvr>
                                    </p:animEffect>
                                  </p:childTnLst>
                                </p:cTn>
                              </p:par>
                            </p:childTnLst>
                          </p:cTn>
                        </p:par>
                      </p:childTnLst>
                    </p:cTn>
                  </p:par>
                  <p:par>
                    <p:cTn id="438" fill="hold">
                      <p:stCondLst>
                        <p:cond delay="indefinite"/>
                      </p:stCondLst>
                      <p:childTnLst>
                        <p:par>
                          <p:cTn id="439" fill="hold">
                            <p:stCondLst>
                              <p:cond delay="0"/>
                            </p:stCondLst>
                            <p:childTnLst>
                              <p:par>
                                <p:cTn id="440" presetID="22" presetClass="entr" presetSubtype="8" fill="hold" grpId="0" nodeType="clickEffect">
                                  <p:stCondLst>
                                    <p:cond delay="0"/>
                                  </p:stCondLst>
                                  <p:childTnLst>
                                    <p:set>
                                      <p:cBhvr>
                                        <p:cTn id="441" dur="1" fill="hold">
                                          <p:stCondLst>
                                            <p:cond delay="0"/>
                                          </p:stCondLst>
                                        </p:cTn>
                                        <p:tgtEl>
                                          <p:spTgt spid="107"/>
                                        </p:tgtEl>
                                        <p:attrNameLst>
                                          <p:attrName>style.visibility</p:attrName>
                                        </p:attrNameLst>
                                      </p:cBhvr>
                                      <p:to>
                                        <p:strVal val="visible"/>
                                      </p:to>
                                    </p:set>
                                    <p:animEffect transition="in" filter="wipe(left)">
                                      <p:cBhvr>
                                        <p:cTn id="442" dur="500"/>
                                        <p:tgtEl>
                                          <p:spTgt spid="107"/>
                                        </p:tgtEl>
                                      </p:cBhvr>
                                    </p:animEffect>
                                  </p:childTnLst>
                                </p:cTn>
                              </p:par>
                              <p:par>
                                <p:cTn id="443" presetID="10" presetClass="exit" presetSubtype="0" fill="hold" nodeType="withEffect">
                                  <p:stCondLst>
                                    <p:cond delay="0"/>
                                  </p:stCondLst>
                                  <p:childTnLst>
                                    <p:animEffect transition="out" filter="fade">
                                      <p:cBhvr>
                                        <p:cTn id="444" dur="500"/>
                                        <p:tgtEl>
                                          <p:spTgt spid="116"/>
                                        </p:tgtEl>
                                      </p:cBhvr>
                                    </p:animEffect>
                                    <p:set>
                                      <p:cBhvr>
                                        <p:cTn id="445" dur="1" fill="hold">
                                          <p:stCondLst>
                                            <p:cond delay="499"/>
                                          </p:stCondLst>
                                        </p:cTn>
                                        <p:tgtEl>
                                          <p:spTgt spid="116"/>
                                        </p:tgtEl>
                                        <p:attrNameLst>
                                          <p:attrName>style.visibility</p:attrName>
                                        </p:attrNameLst>
                                      </p:cBhvr>
                                      <p:to>
                                        <p:strVal val="hidden"/>
                                      </p:to>
                                    </p:set>
                                  </p:childTnLst>
                                </p:cTn>
                              </p:par>
                            </p:childTnLst>
                          </p:cTn>
                        </p:par>
                      </p:childTnLst>
                    </p:cTn>
                  </p:par>
                  <p:par>
                    <p:cTn id="446" fill="hold">
                      <p:stCondLst>
                        <p:cond delay="indefinite"/>
                      </p:stCondLst>
                      <p:childTnLst>
                        <p:par>
                          <p:cTn id="447" fill="hold">
                            <p:stCondLst>
                              <p:cond delay="0"/>
                            </p:stCondLst>
                            <p:childTnLst>
                              <p:par>
                                <p:cTn id="448" presetID="22" presetClass="entr" presetSubtype="8" fill="hold" grpId="0" nodeType="clickEffect">
                                  <p:stCondLst>
                                    <p:cond delay="0"/>
                                  </p:stCondLst>
                                  <p:childTnLst>
                                    <p:set>
                                      <p:cBhvr>
                                        <p:cTn id="449" dur="1" fill="hold">
                                          <p:stCondLst>
                                            <p:cond delay="0"/>
                                          </p:stCondLst>
                                        </p:cTn>
                                        <p:tgtEl>
                                          <p:spTgt spid="108"/>
                                        </p:tgtEl>
                                        <p:attrNameLst>
                                          <p:attrName>style.visibility</p:attrName>
                                        </p:attrNameLst>
                                      </p:cBhvr>
                                      <p:to>
                                        <p:strVal val="visible"/>
                                      </p:to>
                                    </p:set>
                                    <p:animEffect transition="in" filter="wipe(left)">
                                      <p:cBhvr>
                                        <p:cTn id="450" dur="500"/>
                                        <p:tgtEl>
                                          <p:spTgt spid="108"/>
                                        </p:tgtEl>
                                      </p:cBhvr>
                                    </p:animEffect>
                                  </p:childTnLst>
                                </p:cTn>
                              </p:par>
                            </p:childTnLst>
                          </p:cTn>
                        </p:par>
                      </p:childTnLst>
                    </p:cTn>
                  </p:par>
                  <p:par>
                    <p:cTn id="451" fill="hold">
                      <p:stCondLst>
                        <p:cond delay="indefinite"/>
                      </p:stCondLst>
                      <p:childTnLst>
                        <p:par>
                          <p:cTn id="452" fill="hold">
                            <p:stCondLst>
                              <p:cond delay="0"/>
                            </p:stCondLst>
                            <p:childTnLst>
                              <p:par>
                                <p:cTn id="453" presetID="22" presetClass="entr" presetSubtype="8" fill="hold" grpId="0" nodeType="clickEffect">
                                  <p:stCondLst>
                                    <p:cond delay="0"/>
                                  </p:stCondLst>
                                  <p:childTnLst>
                                    <p:set>
                                      <p:cBhvr>
                                        <p:cTn id="454" dur="1" fill="hold">
                                          <p:stCondLst>
                                            <p:cond delay="0"/>
                                          </p:stCondLst>
                                        </p:cTn>
                                        <p:tgtEl>
                                          <p:spTgt spid="109"/>
                                        </p:tgtEl>
                                        <p:attrNameLst>
                                          <p:attrName>style.visibility</p:attrName>
                                        </p:attrNameLst>
                                      </p:cBhvr>
                                      <p:to>
                                        <p:strVal val="visible"/>
                                      </p:to>
                                    </p:set>
                                    <p:animEffect transition="in" filter="wipe(left)">
                                      <p:cBhvr>
                                        <p:cTn id="455" dur="500"/>
                                        <p:tgtEl>
                                          <p:spTgt spid="109"/>
                                        </p:tgtEl>
                                      </p:cBhvr>
                                    </p:animEffect>
                                  </p:childTnLst>
                                </p:cTn>
                              </p:par>
                            </p:childTnLst>
                          </p:cTn>
                        </p:par>
                      </p:childTnLst>
                    </p:cTn>
                  </p:par>
                  <p:par>
                    <p:cTn id="456" fill="hold">
                      <p:stCondLst>
                        <p:cond delay="indefinite"/>
                      </p:stCondLst>
                      <p:childTnLst>
                        <p:par>
                          <p:cTn id="457" fill="hold">
                            <p:stCondLst>
                              <p:cond delay="0"/>
                            </p:stCondLst>
                            <p:childTnLst>
                              <p:par>
                                <p:cTn id="458" presetID="22" presetClass="entr" presetSubtype="8" fill="hold" grpId="0" nodeType="clickEffect">
                                  <p:stCondLst>
                                    <p:cond delay="0"/>
                                  </p:stCondLst>
                                  <p:childTnLst>
                                    <p:set>
                                      <p:cBhvr>
                                        <p:cTn id="459" dur="1" fill="hold">
                                          <p:stCondLst>
                                            <p:cond delay="0"/>
                                          </p:stCondLst>
                                        </p:cTn>
                                        <p:tgtEl>
                                          <p:spTgt spid="110"/>
                                        </p:tgtEl>
                                        <p:attrNameLst>
                                          <p:attrName>style.visibility</p:attrName>
                                        </p:attrNameLst>
                                      </p:cBhvr>
                                      <p:to>
                                        <p:strVal val="visible"/>
                                      </p:to>
                                    </p:set>
                                    <p:animEffect transition="in" filter="wipe(left)">
                                      <p:cBhvr>
                                        <p:cTn id="460" dur="500"/>
                                        <p:tgtEl>
                                          <p:spTgt spid="110"/>
                                        </p:tgtEl>
                                      </p:cBhvr>
                                    </p:animEffect>
                                  </p:childTnLst>
                                </p:cTn>
                              </p:par>
                            </p:childTnLst>
                          </p:cTn>
                        </p:par>
                      </p:childTnLst>
                    </p:cTn>
                  </p:par>
                  <p:par>
                    <p:cTn id="461" fill="hold">
                      <p:stCondLst>
                        <p:cond delay="indefinite"/>
                      </p:stCondLst>
                      <p:childTnLst>
                        <p:par>
                          <p:cTn id="462" fill="hold">
                            <p:stCondLst>
                              <p:cond delay="0"/>
                            </p:stCondLst>
                            <p:childTnLst>
                              <p:par>
                                <p:cTn id="463" presetID="22" presetClass="entr" presetSubtype="8" fill="hold" grpId="0" nodeType="clickEffect">
                                  <p:stCondLst>
                                    <p:cond delay="0"/>
                                  </p:stCondLst>
                                  <p:childTnLst>
                                    <p:set>
                                      <p:cBhvr>
                                        <p:cTn id="464" dur="1" fill="hold">
                                          <p:stCondLst>
                                            <p:cond delay="0"/>
                                          </p:stCondLst>
                                        </p:cTn>
                                        <p:tgtEl>
                                          <p:spTgt spid="111"/>
                                        </p:tgtEl>
                                        <p:attrNameLst>
                                          <p:attrName>style.visibility</p:attrName>
                                        </p:attrNameLst>
                                      </p:cBhvr>
                                      <p:to>
                                        <p:strVal val="visible"/>
                                      </p:to>
                                    </p:set>
                                    <p:animEffect transition="in" filter="wipe(left)">
                                      <p:cBhvr>
                                        <p:cTn id="465" dur="500"/>
                                        <p:tgtEl>
                                          <p:spTgt spid="111"/>
                                        </p:tgtEl>
                                      </p:cBhvr>
                                    </p:animEffect>
                                  </p:childTnLst>
                                </p:cTn>
                              </p:par>
                            </p:childTnLst>
                          </p:cTn>
                        </p:par>
                      </p:childTnLst>
                    </p:cTn>
                  </p:par>
                  <p:par>
                    <p:cTn id="466" fill="hold">
                      <p:stCondLst>
                        <p:cond delay="indefinite"/>
                      </p:stCondLst>
                      <p:childTnLst>
                        <p:par>
                          <p:cTn id="467" fill="hold">
                            <p:stCondLst>
                              <p:cond delay="0"/>
                            </p:stCondLst>
                            <p:childTnLst>
                              <p:par>
                                <p:cTn id="468" presetID="22" presetClass="entr" presetSubtype="8" fill="hold" nodeType="clickEffect">
                                  <p:stCondLst>
                                    <p:cond delay="0"/>
                                  </p:stCondLst>
                                  <p:childTnLst>
                                    <p:set>
                                      <p:cBhvr>
                                        <p:cTn id="469" dur="1" fill="hold">
                                          <p:stCondLst>
                                            <p:cond delay="0"/>
                                          </p:stCondLst>
                                        </p:cTn>
                                        <p:tgtEl>
                                          <p:spTgt spid="112"/>
                                        </p:tgtEl>
                                        <p:attrNameLst>
                                          <p:attrName>style.visibility</p:attrName>
                                        </p:attrNameLst>
                                      </p:cBhvr>
                                      <p:to>
                                        <p:strVal val="visible"/>
                                      </p:to>
                                    </p:set>
                                    <p:animEffect transition="in" filter="wipe(left)">
                                      <p:cBhvr>
                                        <p:cTn id="470" dur="500"/>
                                        <p:tgtEl>
                                          <p:spTgt spid="112"/>
                                        </p:tgtEl>
                                      </p:cBhvr>
                                    </p:animEffect>
                                  </p:childTnLst>
                                </p:cTn>
                              </p:par>
                            </p:childTnLst>
                          </p:cTn>
                        </p:par>
                      </p:childTnLst>
                    </p:cTn>
                  </p:par>
                  <p:par>
                    <p:cTn id="471" fill="hold">
                      <p:stCondLst>
                        <p:cond delay="indefinite"/>
                      </p:stCondLst>
                      <p:childTnLst>
                        <p:par>
                          <p:cTn id="472" fill="hold">
                            <p:stCondLst>
                              <p:cond delay="0"/>
                            </p:stCondLst>
                            <p:childTnLst>
                              <p:par>
                                <p:cTn id="473" presetID="22" presetClass="entr" presetSubtype="8" fill="hold" grpId="0" nodeType="clickEffect">
                                  <p:stCondLst>
                                    <p:cond delay="0"/>
                                  </p:stCondLst>
                                  <p:childTnLst>
                                    <p:set>
                                      <p:cBhvr>
                                        <p:cTn id="474" dur="1" fill="hold">
                                          <p:stCondLst>
                                            <p:cond delay="0"/>
                                          </p:stCondLst>
                                        </p:cTn>
                                        <p:tgtEl>
                                          <p:spTgt spid="115"/>
                                        </p:tgtEl>
                                        <p:attrNameLst>
                                          <p:attrName>style.visibility</p:attrName>
                                        </p:attrNameLst>
                                      </p:cBhvr>
                                      <p:to>
                                        <p:strVal val="visible"/>
                                      </p:to>
                                    </p:set>
                                    <p:animEffect transition="in" filter="wipe(left)">
                                      <p:cBhvr>
                                        <p:cTn id="475" dur="500"/>
                                        <p:tgtEl>
                                          <p:spTgt spid="115"/>
                                        </p:tgtEl>
                                      </p:cBhvr>
                                    </p:animEffect>
                                  </p:childTnLst>
                                </p:cTn>
                              </p:par>
                              <p:par>
                                <p:cTn id="476" presetID="10" presetClass="exit" presetSubtype="0" fill="hold" nodeType="withEffect">
                                  <p:stCondLst>
                                    <p:cond delay="0"/>
                                  </p:stCondLst>
                                  <p:childTnLst>
                                    <p:animEffect transition="out" filter="fade">
                                      <p:cBhvr>
                                        <p:cTn id="477" dur="500"/>
                                        <p:tgtEl>
                                          <p:spTgt spid="112"/>
                                        </p:tgtEl>
                                      </p:cBhvr>
                                    </p:animEffect>
                                    <p:set>
                                      <p:cBhvr>
                                        <p:cTn id="478" dur="1" fill="hold">
                                          <p:stCondLst>
                                            <p:cond delay="499"/>
                                          </p:stCondLst>
                                        </p:cTn>
                                        <p:tgtEl>
                                          <p:spTgt spid="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4" grpId="0"/>
      <p:bldP spid="29" grpId="0"/>
      <p:bldP spid="34" grpId="0" animBg="1"/>
      <p:bldP spid="34" grpId="1" animBg="1"/>
      <p:bldP spid="35" grpId="0"/>
      <p:bldP spid="40" grpId="0" animBg="1"/>
      <p:bldP spid="40" grpId="1" animBg="1"/>
      <p:bldP spid="41" grpId="0" animBg="1"/>
      <p:bldP spid="41" grpId="1" animBg="1"/>
      <p:bldP spid="42" grpId="0"/>
      <p:bldP spid="46" grpId="0" animBg="1"/>
      <p:bldP spid="46" grpId="1" animBg="1"/>
      <p:bldP spid="47" grpId="0"/>
      <p:bldP spid="50" grpId="0" animBg="1"/>
      <p:bldP spid="50" grpId="1" animBg="1"/>
      <p:bldP spid="51" grpId="0" animBg="1"/>
      <p:bldP spid="51" grpId="1" animBg="1"/>
      <p:bldP spid="52" grpId="0"/>
      <p:bldP spid="53" grpId="0"/>
      <p:bldP spid="54" grpId="0"/>
      <p:bldP spid="55" grpId="0"/>
      <p:bldP spid="56" grpId="0"/>
      <p:bldP spid="57" grpId="0"/>
      <p:bldP spid="61" grpId="0" animBg="1"/>
      <p:bldP spid="61" grpId="1" animBg="1"/>
      <p:bldP spid="62" grpId="0"/>
      <p:bldP spid="62" grpId="1"/>
      <p:bldP spid="63" grpId="0" animBg="1"/>
      <p:bldP spid="63" grpId="1" animBg="1"/>
      <p:bldP spid="64" grpId="0"/>
      <p:bldP spid="64" grpId="1"/>
      <p:bldP spid="65" grpId="0" animBg="1"/>
      <p:bldP spid="65" grpId="1" animBg="1"/>
      <p:bldP spid="66" grpId="0"/>
      <p:bldP spid="66" grpId="1"/>
      <p:bldP spid="67" grpId="0"/>
      <p:bldP spid="67" grpId="1"/>
      <p:bldP spid="68" grpId="0"/>
      <p:bldP spid="68" grpId="1"/>
      <p:bldP spid="69" grpId="0"/>
      <p:bldP spid="69" grpId="1"/>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9" grpId="0"/>
      <p:bldP spid="93" grpId="0"/>
      <p:bldP spid="94" grpId="0"/>
      <p:bldP spid="95" grpId="0"/>
      <p:bldP spid="96" grpId="0"/>
      <p:bldP spid="97" grpId="0"/>
      <p:bldP spid="98" grpId="0"/>
      <p:bldP spid="103" grpId="0"/>
      <p:bldP spid="104" grpId="0"/>
      <p:bldP spid="105" grpId="0"/>
      <p:bldP spid="106" grpId="0"/>
      <p:bldP spid="107" grpId="0"/>
      <p:bldP spid="108" grpId="0"/>
      <p:bldP spid="109" grpId="0"/>
      <p:bldP spid="110" grpId="0"/>
      <p:bldP spid="111" grpId="0"/>
      <p:bldP spid="1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4029223" y="1971585"/>
            <a:ext cx="1553630"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solidFill>
                  <a:prstClr val="black"/>
                </a:solidFill>
              </a:rPr>
              <a:t>No. </a:t>
            </a:r>
            <a:r>
              <a:rPr lang="en-US" sz="7200" b="1" dirty="0" smtClean="0">
                <a:solidFill>
                  <a:prstClr val="black"/>
                </a:solidFill>
              </a:rPr>
              <a:t>59</a:t>
            </a:r>
            <a:endParaRPr lang="en-US" sz="2000" b="1" dirty="0">
              <a:solidFill>
                <a:prstClr val="black"/>
              </a:solidFill>
            </a:endParaRPr>
          </a:p>
        </p:txBody>
      </p:sp>
    </p:spTree>
    <p:extLst>
      <p:ext uri="{BB962C8B-B14F-4D97-AF65-F5344CB8AC3E}">
        <p14:creationId xmlns:p14="http://schemas.microsoft.com/office/powerpoint/2010/main" val="26227550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713477" y="2206568"/>
            <a:ext cx="6620774"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600" dirty="0" smtClean="0">
                <a:solidFill>
                  <a:srgbClr val="034EA2"/>
                </a:solidFill>
                <a:latin typeface="Bookman Old Style" pitchFamily="18" charset="0"/>
              </a:rPr>
              <a:t>Arithmetic </a:t>
            </a:r>
          </a:p>
          <a:p>
            <a:r>
              <a:rPr lang="en-US" altLang="en-US" sz="3600" dirty="0" smtClean="0">
                <a:solidFill>
                  <a:srgbClr val="034EA2"/>
                </a:solidFill>
                <a:latin typeface="Bookman Old Style" pitchFamily="18" charset="0"/>
              </a:rPr>
              <a:t>Progressions</a:t>
            </a:r>
            <a:endParaRPr lang="en-US" altLang="en-US" sz="3600" dirty="0">
              <a:solidFill>
                <a:srgbClr val="034EA2"/>
              </a:solidFill>
              <a:latin typeface="Bookman Old Style" pitchFamily="18" charset="0"/>
            </a:endParaRPr>
          </a:p>
        </p:txBody>
      </p:sp>
      <p:sp>
        <p:nvSpPr>
          <p:cNvPr id="6" name="TextBox 5"/>
          <p:cNvSpPr txBox="1"/>
          <p:nvPr/>
        </p:nvSpPr>
        <p:spPr>
          <a:xfrm>
            <a:off x="713477" y="2907488"/>
            <a:ext cx="5415265" cy="400110"/>
          </a:xfrm>
          <a:prstGeom prst="rect">
            <a:avLst/>
          </a:prstGeom>
          <a:noFill/>
          <a:ln w="28575">
            <a:noFill/>
          </a:ln>
        </p:spPr>
        <p:txBody>
          <a:bodyPr wrap="none" rtlCol="0">
            <a:spAutoFit/>
          </a:bodyPr>
          <a:lstStyle/>
          <a:p>
            <a:pPr marL="342900" indent="-342900" algn="ctr">
              <a:buFont typeface="Arial" pitchFamily="34" charset="0"/>
              <a:buChar char="•"/>
            </a:pPr>
            <a:r>
              <a:rPr lang="en-US" sz="2000" b="1" dirty="0" smtClean="0">
                <a:solidFill>
                  <a:srgbClr val="FF6600"/>
                </a:solidFill>
                <a:latin typeface="Bookman Old Style" pitchFamily="18" charset="0"/>
              </a:rPr>
              <a:t>Word problems based on </a:t>
            </a:r>
            <a:r>
              <a:rPr lang="en-US" sz="2000" b="1" dirty="0" err="1" smtClean="0">
                <a:solidFill>
                  <a:srgbClr val="FF6600"/>
                </a:solidFill>
                <a:latin typeface="Bookman Old Style" pitchFamily="18" charset="0"/>
              </a:rPr>
              <a:t>S</a:t>
            </a:r>
            <a:r>
              <a:rPr lang="en-US" sz="2000" b="1" baseline="-25000" dirty="0" err="1" smtClean="0">
                <a:solidFill>
                  <a:srgbClr val="FF6600"/>
                </a:solidFill>
                <a:latin typeface="Bookman Old Style" pitchFamily="18" charset="0"/>
              </a:rPr>
              <a:t>n</a:t>
            </a:r>
            <a:r>
              <a:rPr lang="en-US" sz="2000" b="1" dirty="0" smtClean="0">
                <a:solidFill>
                  <a:srgbClr val="FF6600"/>
                </a:solidFill>
                <a:latin typeface="Bookman Old Style" pitchFamily="18" charset="0"/>
              </a:rPr>
              <a:t> formula </a:t>
            </a:r>
            <a:endParaRPr lang="en-US" sz="2000" b="1" dirty="0">
              <a:solidFill>
                <a:srgbClr val="FF6600"/>
              </a:solidFill>
              <a:latin typeface="Bookman Old Style" pitchFamily="18" charset="0"/>
            </a:endParaRPr>
          </a:p>
        </p:txBody>
      </p:sp>
    </p:spTree>
    <p:extLst>
      <p:ext uri="{BB962C8B-B14F-4D97-AF65-F5344CB8AC3E}">
        <p14:creationId xmlns:p14="http://schemas.microsoft.com/office/powerpoint/2010/main" val="29690085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p:cNvSpPr txBox="1"/>
          <p:nvPr/>
        </p:nvSpPr>
        <p:spPr>
          <a:xfrm>
            <a:off x="466288" y="2021141"/>
            <a:ext cx="561372"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Sol:</a:t>
            </a:r>
            <a:endParaRPr lang="en-US" sz="1500" b="1" kern="0" dirty="0">
              <a:solidFill>
                <a:sysClr val="windowText" lastClr="000000"/>
              </a:solidFill>
              <a:latin typeface="Bookman Old Style" pitchFamily="18" charset="0"/>
              <a:cs typeface="Calibri" pitchFamily="34" charset="0"/>
            </a:endParaRPr>
          </a:p>
        </p:txBody>
      </p:sp>
      <p:sp>
        <p:nvSpPr>
          <p:cNvPr id="45" name="Rounded Rectangle 44"/>
          <p:cNvSpPr/>
          <p:nvPr/>
        </p:nvSpPr>
        <p:spPr>
          <a:xfrm>
            <a:off x="1268732" y="1807273"/>
            <a:ext cx="4194109" cy="231077"/>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44" name="Rounded Rectangle 43"/>
          <p:cNvSpPr/>
          <p:nvPr/>
        </p:nvSpPr>
        <p:spPr>
          <a:xfrm>
            <a:off x="1876271" y="1596712"/>
            <a:ext cx="6761852" cy="231077"/>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31" name="Rounded Rectangle 30"/>
          <p:cNvSpPr/>
          <p:nvPr/>
        </p:nvSpPr>
        <p:spPr>
          <a:xfrm>
            <a:off x="526513" y="1599316"/>
            <a:ext cx="950022" cy="219861"/>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30" name="Rounded Rectangle 29"/>
          <p:cNvSpPr/>
          <p:nvPr/>
        </p:nvSpPr>
        <p:spPr>
          <a:xfrm>
            <a:off x="2775140" y="1397177"/>
            <a:ext cx="5941386" cy="231077"/>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9" name="Rounded Rectangle 28"/>
          <p:cNvSpPr/>
          <p:nvPr/>
        </p:nvSpPr>
        <p:spPr>
          <a:xfrm>
            <a:off x="520700" y="1401385"/>
            <a:ext cx="2235485" cy="219861"/>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8" name="Rounded Rectangle 27"/>
          <p:cNvSpPr/>
          <p:nvPr/>
        </p:nvSpPr>
        <p:spPr>
          <a:xfrm>
            <a:off x="810926" y="1170626"/>
            <a:ext cx="7850300" cy="231077"/>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7" name="Rounded Rectangle 26"/>
          <p:cNvSpPr/>
          <p:nvPr/>
        </p:nvSpPr>
        <p:spPr>
          <a:xfrm>
            <a:off x="2111645" y="753815"/>
            <a:ext cx="5565008"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6" name="Rounded Rectangle 25"/>
          <p:cNvSpPr/>
          <p:nvPr/>
        </p:nvSpPr>
        <p:spPr>
          <a:xfrm>
            <a:off x="520700" y="758871"/>
            <a:ext cx="1161381"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5" name="Rounded Rectangle 24"/>
          <p:cNvSpPr/>
          <p:nvPr/>
        </p:nvSpPr>
        <p:spPr>
          <a:xfrm>
            <a:off x="5475972" y="555671"/>
            <a:ext cx="2105928"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13" name="Rounded Rectangle 12"/>
          <p:cNvSpPr/>
          <p:nvPr/>
        </p:nvSpPr>
        <p:spPr>
          <a:xfrm>
            <a:off x="2628951" y="555671"/>
            <a:ext cx="2835957"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12" name="Rounded Rectangle 11"/>
          <p:cNvSpPr/>
          <p:nvPr/>
        </p:nvSpPr>
        <p:spPr>
          <a:xfrm>
            <a:off x="1028597" y="553093"/>
            <a:ext cx="1584974" cy="238079"/>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pic>
        <p:nvPicPr>
          <p:cNvPr id="181250" name="Picture 2" descr="C:\Users\ADMIN\Desktop\SA2 TAT\Green_Turf.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09898" y="1962150"/>
            <a:ext cx="8327701" cy="2895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538162" y="2571750"/>
            <a:ext cx="80666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38162" y="3054350"/>
            <a:ext cx="80666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38162" y="3536950"/>
            <a:ext cx="80666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8162" y="4019550"/>
            <a:ext cx="80666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81251" name="Picture 3" descr="C:\Users\ADMIN\Desktop\bucket-clip-art-4058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5229" y="2445632"/>
            <a:ext cx="356466" cy="384431"/>
          </a:xfrm>
          <a:prstGeom prst="rect">
            <a:avLst/>
          </a:prstGeom>
          <a:noFill/>
          <a:extLst>
            <a:ext uri="{909E8E84-426E-40DD-AFC4-6F175D3DCCD1}">
              <a14:hiddenFill xmlns:a14="http://schemas.microsoft.com/office/drawing/2010/main">
                <a:solidFill>
                  <a:srgbClr val="FFFFFF"/>
                </a:solidFill>
              </a14:hiddenFill>
            </a:ext>
          </a:extLst>
        </p:spPr>
      </p:pic>
      <p:pic>
        <p:nvPicPr>
          <p:cNvPr id="181253" name="Picture 5" descr="C:\Users\ADMIN\Desktop\potato_PNG205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2850" y="2714843"/>
            <a:ext cx="206250" cy="1057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C:\Users\ADMIN\Desktop\potato_PNG205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6331" y="2714843"/>
            <a:ext cx="206250" cy="10570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C:\Users\ADMIN\Desktop\potato_PNG205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9812" y="2714843"/>
            <a:ext cx="206250" cy="10570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C:\Users\ADMIN\Desktop\potato_PNG205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3293" y="2714843"/>
            <a:ext cx="206250" cy="10570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C:\Users\ADMIN\Desktop\potato_PNG205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6772" y="2714843"/>
            <a:ext cx="206250" cy="105703"/>
          </a:xfrm>
          <a:prstGeom prst="rect">
            <a:avLst/>
          </a:prstGeom>
          <a:noFill/>
          <a:extLst>
            <a:ext uri="{909E8E84-426E-40DD-AFC4-6F175D3DCCD1}">
              <a14:hiddenFill xmlns:a14="http://schemas.microsoft.com/office/drawing/2010/main">
                <a:solidFill>
                  <a:srgbClr val="FFFFFF"/>
                </a:solidFill>
              </a14:hiddenFill>
            </a:ext>
          </a:extLst>
        </p:spPr>
      </p:pic>
      <p:pic>
        <p:nvPicPr>
          <p:cNvPr id="181255" name="Picture 7" descr="C:\Users\ADMIN\Desktop\teen_girl_running.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046376"/>
            <a:ext cx="949288" cy="9492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C:\Users\ADMIN\Desktop\teen_girl_running.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flipH="1">
            <a:off x="2370391" y="2067354"/>
            <a:ext cx="949288" cy="94928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7" descr="C:\Users\ADMIN\Desktop\teen_girl_running.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06368" y="2050129"/>
            <a:ext cx="949288" cy="94928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7" descr="C:\Users\ADMIN\Desktop\teen_girl_running.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flipH="1">
            <a:off x="3764734" y="2071107"/>
            <a:ext cx="949288" cy="949288"/>
          </a:xfrm>
          <a:prstGeom prst="rect">
            <a:avLst/>
          </a:prstGeom>
          <a:noFill/>
          <a:extLst>
            <a:ext uri="{909E8E84-426E-40DD-AFC4-6F175D3DCCD1}">
              <a14:hiddenFill xmlns:a14="http://schemas.microsoft.com/office/drawing/2010/main">
                <a:solidFill>
                  <a:srgbClr val="FFFFFF"/>
                </a:solidFill>
              </a14:hiddenFill>
            </a:ext>
          </a:extLst>
        </p:spPr>
      </p:pic>
      <p:sp>
        <p:nvSpPr>
          <p:cNvPr id="34" name="Left-Right Arrow 33"/>
          <p:cNvSpPr/>
          <p:nvPr/>
        </p:nvSpPr>
        <p:spPr>
          <a:xfrm rot="10800000" flipH="1">
            <a:off x="805650" y="2834087"/>
            <a:ext cx="2150924" cy="194862"/>
          </a:xfrm>
          <a:prstGeom prst="leftRightArrow">
            <a:avLst>
              <a:gd name="adj1" fmla="val 20620"/>
              <a:gd name="adj2" fmla="val 35310"/>
            </a:avLst>
          </a:prstGeom>
          <a:solidFill>
            <a:srgbClr val="FF0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35" name="TextBox 34"/>
          <p:cNvSpPr txBox="1"/>
          <p:nvPr/>
        </p:nvSpPr>
        <p:spPr>
          <a:xfrm>
            <a:off x="1507784" y="2892425"/>
            <a:ext cx="569387"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5 m</a:t>
            </a:r>
            <a:endParaRPr lang="en-US" sz="1500" b="1" kern="0" dirty="0">
              <a:solidFill>
                <a:sysClr val="windowText" lastClr="000000"/>
              </a:solidFill>
              <a:latin typeface="Bookman Old Style" pitchFamily="18" charset="0"/>
              <a:cs typeface="Calibri" pitchFamily="34" charset="0"/>
            </a:endParaRPr>
          </a:p>
        </p:txBody>
      </p:sp>
      <p:sp>
        <p:nvSpPr>
          <p:cNvPr id="36" name="Left-Right Arrow 35"/>
          <p:cNvSpPr/>
          <p:nvPr/>
        </p:nvSpPr>
        <p:spPr>
          <a:xfrm rot="10800000" flipH="1">
            <a:off x="2970178" y="2834087"/>
            <a:ext cx="1269383" cy="194862"/>
          </a:xfrm>
          <a:prstGeom prst="leftRightArrow">
            <a:avLst>
              <a:gd name="adj1" fmla="val 20620"/>
              <a:gd name="adj2" fmla="val 35310"/>
            </a:avLst>
          </a:prstGeom>
          <a:solidFill>
            <a:srgbClr val="FF0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37" name="TextBox 36"/>
          <p:cNvSpPr txBox="1"/>
          <p:nvPr/>
        </p:nvSpPr>
        <p:spPr>
          <a:xfrm>
            <a:off x="3317267" y="2892425"/>
            <a:ext cx="569387"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3 m</a:t>
            </a:r>
            <a:endParaRPr lang="en-US" sz="1500" b="1" kern="0" dirty="0">
              <a:solidFill>
                <a:sysClr val="windowText" lastClr="000000"/>
              </a:solidFill>
              <a:latin typeface="Bookman Old Style" pitchFamily="18" charset="0"/>
              <a:cs typeface="Calibri" pitchFamily="34" charset="0"/>
            </a:endParaRPr>
          </a:p>
        </p:txBody>
      </p:sp>
      <p:sp>
        <p:nvSpPr>
          <p:cNvPr id="38" name="Left-Right Arrow 37"/>
          <p:cNvSpPr/>
          <p:nvPr/>
        </p:nvSpPr>
        <p:spPr>
          <a:xfrm rot="10800000" flipH="1">
            <a:off x="4241526" y="2834087"/>
            <a:ext cx="1256815" cy="194862"/>
          </a:xfrm>
          <a:prstGeom prst="leftRightArrow">
            <a:avLst>
              <a:gd name="adj1" fmla="val 20620"/>
              <a:gd name="adj2" fmla="val 35310"/>
            </a:avLst>
          </a:prstGeom>
          <a:solidFill>
            <a:srgbClr val="FF0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39" name="TextBox 38"/>
          <p:cNvSpPr txBox="1"/>
          <p:nvPr/>
        </p:nvSpPr>
        <p:spPr>
          <a:xfrm>
            <a:off x="4572805" y="2892425"/>
            <a:ext cx="569387"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3 m</a:t>
            </a:r>
            <a:endParaRPr lang="en-US" sz="1500" b="1" kern="0" dirty="0">
              <a:solidFill>
                <a:sysClr val="windowText" lastClr="000000"/>
              </a:solidFill>
              <a:latin typeface="Bookman Old Style" pitchFamily="18" charset="0"/>
              <a:cs typeface="Calibri" pitchFamily="34" charset="0"/>
            </a:endParaRPr>
          </a:p>
        </p:txBody>
      </p:sp>
      <p:sp>
        <p:nvSpPr>
          <p:cNvPr id="40" name="Left-Right Arrow 39"/>
          <p:cNvSpPr/>
          <p:nvPr/>
        </p:nvSpPr>
        <p:spPr>
          <a:xfrm rot="10800000" flipH="1">
            <a:off x="5511274" y="2834087"/>
            <a:ext cx="1256815" cy="194862"/>
          </a:xfrm>
          <a:prstGeom prst="leftRightArrow">
            <a:avLst>
              <a:gd name="adj1" fmla="val 20620"/>
              <a:gd name="adj2" fmla="val 35310"/>
            </a:avLst>
          </a:prstGeom>
          <a:solidFill>
            <a:srgbClr val="FF0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41" name="TextBox 40"/>
          <p:cNvSpPr txBox="1"/>
          <p:nvPr/>
        </p:nvSpPr>
        <p:spPr>
          <a:xfrm>
            <a:off x="5842553" y="2892425"/>
            <a:ext cx="569387"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3 m</a:t>
            </a:r>
            <a:endParaRPr lang="en-US" sz="1500" b="1" kern="0" dirty="0">
              <a:solidFill>
                <a:sysClr val="windowText" lastClr="000000"/>
              </a:solidFill>
              <a:latin typeface="Bookman Old Style" pitchFamily="18" charset="0"/>
              <a:cs typeface="Calibri" pitchFamily="34" charset="0"/>
            </a:endParaRPr>
          </a:p>
        </p:txBody>
      </p:sp>
      <p:sp>
        <p:nvSpPr>
          <p:cNvPr id="42" name="Left-Right Arrow 41"/>
          <p:cNvSpPr/>
          <p:nvPr/>
        </p:nvSpPr>
        <p:spPr>
          <a:xfrm rot="10800000" flipH="1">
            <a:off x="6779499" y="2834087"/>
            <a:ext cx="1269383" cy="194862"/>
          </a:xfrm>
          <a:prstGeom prst="leftRightArrow">
            <a:avLst>
              <a:gd name="adj1" fmla="val 20620"/>
              <a:gd name="adj2" fmla="val 35310"/>
            </a:avLst>
          </a:prstGeom>
          <a:solidFill>
            <a:srgbClr val="FF0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43" name="TextBox 42"/>
          <p:cNvSpPr txBox="1"/>
          <p:nvPr/>
        </p:nvSpPr>
        <p:spPr>
          <a:xfrm>
            <a:off x="7104362" y="2892425"/>
            <a:ext cx="569387"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3 m</a:t>
            </a:r>
            <a:endParaRPr lang="en-US" sz="1500" b="1" kern="0" dirty="0">
              <a:solidFill>
                <a:sysClr val="windowText" lastClr="000000"/>
              </a:solidFill>
              <a:latin typeface="Bookman Old Style" pitchFamily="18" charset="0"/>
              <a:cs typeface="Calibri" pitchFamily="34" charset="0"/>
            </a:endParaRPr>
          </a:p>
        </p:txBody>
      </p:sp>
      <p:sp>
        <p:nvSpPr>
          <p:cNvPr id="46" name="TextBox 45"/>
          <p:cNvSpPr txBox="1"/>
          <p:nvPr/>
        </p:nvSpPr>
        <p:spPr>
          <a:xfrm>
            <a:off x="435558" y="517892"/>
            <a:ext cx="8293886" cy="1600438"/>
          </a:xfrm>
          <a:prstGeom prst="rect">
            <a:avLst/>
          </a:prstGeom>
          <a:noFill/>
          <a:ln w="9525" cap="flat" cmpd="sng" algn="ctr">
            <a:noFill/>
            <a:prstDash val="solid"/>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defRPr/>
            </a:pPr>
            <a:r>
              <a:rPr lang="en-US" sz="1400" b="1" kern="0" dirty="0" smtClean="0">
                <a:solidFill>
                  <a:srgbClr val="0000FF"/>
                </a:solidFill>
                <a:latin typeface="Bookman Old Style" pitchFamily="18" charset="0"/>
                <a:cs typeface="Calibri" pitchFamily="34" charset="0"/>
              </a:rPr>
              <a:t>Q.20] In a potato race, a bucket at the starting point, which is 5m from the </a:t>
            </a:r>
          </a:p>
          <a:p>
            <a:pPr algn="just">
              <a:defRPr/>
            </a:pPr>
            <a:r>
              <a:rPr lang="en-US" sz="1400" b="1" kern="0" dirty="0" smtClean="0">
                <a:solidFill>
                  <a:srgbClr val="0000FF"/>
                </a:solidFill>
                <a:latin typeface="Bookman Old Style" pitchFamily="18" charset="0"/>
                <a:cs typeface="Calibri" pitchFamily="34" charset="0"/>
              </a:rPr>
              <a:t>first potato and the other potatoes are placed 3m apart in a straight line. There are ten potatoes in the line.</a:t>
            </a:r>
          </a:p>
          <a:p>
            <a:pPr algn="just">
              <a:defRPr/>
            </a:pPr>
            <a:r>
              <a:rPr lang="en-US" sz="1400" b="1" kern="0" dirty="0">
                <a:solidFill>
                  <a:srgbClr val="0000FF"/>
                </a:solidFill>
                <a:latin typeface="Bookman Old Style" pitchFamily="18" charset="0"/>
                <a:cs typeface="Calibri" pitchFamily="34" charset="0"/>
              </a:rPr>
              <a:t> </a:t>
            </a:r>
            <a:r>
              <a:rPr lang="en-US" sz="1400" b="1" kern="0" dirty="0" smtClean="0">
                <a:solidFill>
                  <a:srgbClr val="0000FF"/>
                </a:solidFill>
                <a:latin typeface="Bookman Old Style" pitchFamily="18" charset="0"/>
                <a:cs typeface="Calibri" pitchFamily="34" charset="0"/>
              </a:rPr>
              <a:t>    A competitor starts from the bucket, picks up the nearest potato, runs back with it, drops it in the bucket, runs back to pick up the next potato, runs to the bucket to drop it in and she continues in the same way until all the potatoes are in the bucket. What is the total distance the competitor has to run?</a:t>
            </a:r>
            <a:endParaRPr lang="en-US" sz="1400" b="1" kern="0" dirty="0">
              <a:solidFill>
                <a:srgbClr val="0000FF"/>
              </a:solidFill>
              <a:latin typeface="Bookman Old Style" pitchFamily="18" charset="0"/>
              <a:cs typeface="Calibri" pitchFamily="34" charset="0"/>
            </a:endParaRPr>
          </a:p>
        </p:txBody>
      </p:sp>
      <p:sp>
        <p:nvSpPr>
          <p:cNvPr id="48" name="TextBox 47"/>
          <p:cNvSpPr txBox="1"/>
          <p:nvPr/>
        </p:nvSpPr>
        <p:spPr>
          <a:xfrm>
            <a:off x="4688196" y="-1160512"/>
            <a:ext cx="4094020" cy="769441"/>
          </a:xfrm>
          <a:prstGeom prst="rect">
            <a:avLst/>
          </a:prstGeom>
          <a:solidFill>
            <a:srgbClr val="FF0000"/>
          </a:solidFill>
        </p:spPr>
        <p:txBody>
          <a:bodyPr wrap="square" rtlCol="0">
            <a:spAutoFit/>
          </a:bodyPr>
          <a:lstStyle/>
          <a:p>
            <a:r>
              <a:rPr lang="en-US" sz="4400" dirty="0" smtClean="0"/>
              <a:t>Exercise 5.3 20</a:t>
            </a:r>
            <a:endParaRPr lang="en-US" sz="4400" dirty="0"/>
          </a:p>
        </p:txBody>
      </p:sp>
    </p:spTree>
    <p:extLst>
      <p:ext uri="{BB962C8B-B14F-4D97-AF65-F5344CB8AC3E}">
        <p14:creationId xmlns:p14="http://schemas.microsoft.com/office/powerpoint/2010/main" val="237337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1250"/>
                                        </p:tgtEl>
                                        <p:attrNameLst>
                                          <p:attrName>style.visibility</p:attrName>
                                        </p:attrNameLst>
                                      </p:cBhvr>
                                      <p:to>
                                        <p:strVal val="visible"/>
                                      </p:to>
                                    </p:set>
                                    <p:animEffect transition="in" filter="wipe(left)">
                                      <p:cBhvr>
                                        <p:cTn id="22" dur="500"/>
                                        <p:tgtEl>
                                          <p:spTgt spid="181250"/>
                                        </p:tgtEl>
                                      </p:cBhvr>
                                    </p:animEffect>
                                  </p:childTnLst>
                                </p:cTn>
                              </p:par>
                              <p:par>
                                <p:cTn id="23" presetID="22" presetClass="entr" presetSubtype="8"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par>
                                <p:cTn id="26" presetID="22" presetClass="entr" presetSubtype="8"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22" presetClass="entr" presetSubtype="8"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22" presetClass="entr" presetSubtype="8"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1251"/>
                                        </p:tgtEl>
                                        <p:attrNameLst>
                                          <p:attrName>style.visibility</p:attrName>
                                        </p:attrNameLst>
                                      </p:cBhvr>
                                      <p:to>
                                        <p:strVal val="visible"/>
                                      </p:to>
                                    </p:set>
                                    <p:animEffect transition="in" filter="fade">
                                      <p:cBhvr>
                                        <p:cTn id="47" dur="500"/>
                                        <p:tgtEl>
                                          <p:spTgt spid="1812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22" presetClass="entr" presetSubtype="8"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500"/>
                                        <p:tgtEl>
                                          <p:spTgt spid="3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left)">
                                      <p:cBhvr>
                                        <p:cTn id="66" dur="1000"/>
                                        <p:tgtEl>
                                          <p:spTgt spid="35"/>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181253"/>
                                        </p:tgtEl>
                                        <p:attrNameLst>
                                          <p:attrName>style.visibility</p:attrName>
                                        </p:attrNameLst>
                                      </p:cBhvr>
                                      <p:to>
                                        <p:strVal val="visible"/>
                                      </p:to>
                                    </p:set>
                                    <p:animEffect transition="in" filter="fade">
                                      <p:cBhvr>
                                        <p:cTn id="70" dur="500"/>
                                        <p:tgtEl>
                                          <p:spTgt spid="18125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6"/>
                                        </p:tgtEl>
                                      </p:cBhvr>
                                    </p:animEffect>
                                    <p:set>
                                      <p:cBhvr>
                                        <p:cTn id="78" dur="1" fill="hold">
                                          <p:stCondLst>
                                            <p:cond delay="499"/>
                                          </p:stCondLst>
                                        </p:cTn>
                                        <p:tgtEl>
                                          <p:spTgt spid="26"/>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34"/>
                                        </p:tgtEl>
                                      </p:cBhvr>
                                    </p:animEffect>
                                    <p:set>
                                      <p:cBhvr>
                                        <p:cTn id="81" dur="1" fill="hold">
                                          <p:stCondLst>
                                            <p:cond delay="499"/>
                                          </p:stCondLst>
                                        </p:cTn>
                                        <p:tgtEl>
                                          <p:spTgt spid="34"/>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35"/>
                                        </p:tgtEl>
                                        <p:attrNameLst>
                                          <p:attrName>style.visibility</p:attrName>
                                        </p:attrNameLst>
                                      </p:cBhvr>
                                      <p:to>
                                        <p:strVal val="hidden"/>
                                      </p:to>
                                    </p:set>
                                  </p:childTnLst>
                                </p:cTn>
                              </p:par>
                              <p:par>
                                <p:cTn id="84" presetID="22" presetClass="entr" presetSubtype="8"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5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left)">
                                      <p:cBhvr>
                                        <p:cTn id="91" dur="500"/>
                                        <p:tgtEl>
                                          <p:spTgt spid="36"/>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left)">
                                      <p:cBhvr>
                                        <p:cTn id="94" dur="1000"/>
                                        <p:tgtEl>
                                          <p:spTgt spid="37"/>
                                        </p:tgtEl>
                                      </p:cBhvr>
                                    </p:animEffect>
                                  </p:childTnLst>
                                </p:cTn>
                              </p:par>
                            </p:childTnLst>
                          </p:cTn>
                        </p:par>
                        <p:par>
                          <p:cTn id="95" fill="hold">
                            <p:stCondLst>
                              <p:cond delay="1000"/>
                            </p:stCondLst>
                            <p:childTnLst>
                              <p:par>
                                <p:cTn id="96" presetID="10" presetClass="entr" presetSubtype="0" fill="hold" nodeType="after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childTnLst>
                          </p:cTn>
                        </p:par>
                        <p:par>
                          <p:cTn id="99" fill="hold">
                            <p:stCondLst>
                              <p:cond delay="1500"/>
                            </p:stCondLst>
                            <p:childTnLst>
                              <p:par>
                                <p:cTn id="100" presetID="22" presetClass="entr" presetSubtype="8" fill="hold" grpId="0" nodeType="after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wipe(left)">
                                      <p:cBhvr>
                                        <p:cTn id="102" dur="500"/>
                                        <p:tgtEl>
                                          <p:spTgt spid="38"/>
                                        </p:tgtEl>
                                      </p:cBhvr>
                                    </p:animEffect>
                                  </p:childTnLst>
                                </p:cTn>
                              </p:par>
                              <p:par>
                                <p:cTn id="103" presetID="10" presetClass="exit" presetSubtype="0" fill="hold" grpId="1" nodeType="withEffect">
                                  <p:stCondLst>
                                    <p:cond delay="0"/>
                                  </p:stCondLst>
                                  <p:childTnLst>
                                    <p:animEffect transition="out" filter="fade">
                                      <p:cBhvr>
                                        <p:cTn id="104" dur="500"/>
                                        <p:tgtEl>
                                          <p:spTgt spid="36"/>
                                        </p:tgtEl>
                                      </p:cBhvr>
                                    </p:animEffect>
                                    <p:set>
                                      <p:cBhvr>
                                        <p:cTn id="105" dur="1" fill="hold">
                                          <p:stCondLst>
                                            <p:cond delay="499"/>
                                          </p:stCondLst>
                                        </p:cTn>
                                        <p:tgtEl>
                                          <p:spTgt spid="36"/>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37"/>
                                        </p:tgtEl>
                                        <p:attrNameLst>
                                          <p:attrName>style.visibility</p:attrName>
                                        </p:attrNameLst>
                                      </p:cBhvr>
                                      <p:to>
                                        <p:strVal val="hidden"/>
                                      </p:to>
                                    </p:set>
                                  </p:childTnLst>
                                </p:cTn>
                              </p:par>
                              <p:par>
                                <p:cTn id="108" presetID="22" presetClass="entr" presetSubtype="8" fill="hold" grpId="0" nodeType="with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1000"/>
                                        <p:tgtEl>
                                          <p:spTgt spid="39"/>
                                        </p:tgtEl>
                                      </p:cBhvr>
                                    </p:animEffect>
                                  </p:childTnLst>
                                </p:cTn>
                              </p:par>
                            </p:childTnLst>
                          </p:cTn>
                        </p:par>
                        <p:par>
                          <p:cTn id="111" fill="hold">
                            <p:stCondLst>
                              <p:cond delay="2500"/>
                            </p:stCondLst>
                            <p:childTnLst>
                              <p:par>
                                <p:cTn id="112" presetID="10" presetClass="entr" presetSubtype="0" fill="hold" nodeType="afterEffect">
                                  <p:stCondLst>
                                    <p:cond delay="0"/>
                                  </p:stCondLst>
                                  <p:childTnLst>
                                    <p:set>
                                      <p:cBhvr>
                                        <p:cTn id="113" dur="1" fill="hold">
                                          <p:stCondLst>
                                            <p:cond delay="0"/>
                                          </p:stCondLst>
                                        </p:cTn>
                                        <p:tgtEl>
                                          <p:spTgt spid="19"/>
                                        </p:tgtEl>
                                        <p:attrNameLst>
                                          <p:attrName>style.visibility</p:attrName>
                                        </p:attrNameLst>
                                      </p:cBhvr>
                                      <p:to>
                                        <p:strVal val="visible"/>
                                      </p:to>
                                    </p:set>
                                    <p:animEffect transition="in" filter="fade">
                                      <p:cBhvr>
                                        <p:cTn id="114" dur="500"/>
                                        <p:tgtEl>
                                          <p:spTgt spid="19"/>
                                        </p:tgtEl>
                                      </p:cBhvr>
                                    </p:animEffect>
                                  </p:childTnLst>
                                </p:cTn>
                              </p:par>
                            </p:childTnLst>
                          </p:cTn>
                        </p:par>
                        <p:par>
                          <p:cTn id="115" fill="hold">
                            <p:stCondLst>
                              <p:cond delay="3000"/>
                            </p:stCondLst>
                            <p:childTnLst>
                              <p:par>
                                <p:cTn id="116" presetID="22" presetClass="entr" presetSubtype="8" fill="hold" grpId="0" nodeType="after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wipe(left)">
                                      <p:cBhvr>
                                        <p:cTn id="118" dur="500"/>
                                        <p:tgtEl>
                                          <p:spTgt spid="40"/>
                                        </p:tgtEl>
                                      </p:cBhvr>
                                    </p:animEffect>
                                  </p:childTnLst>
                                </p:cTn>
                              </p:par>
                              <p:par>
                                <p:cTn id="119" presetID="10" presetClass="exit" presetSubtype="0" fill="hold" grpId="1" nodeType="withEffect">
                                  <p:stCondLst>
                                    <p:cond delay="0"/>
                                  </p:stCondLst>
                                  <p:childTnLst>
                                    <p:animEffect transition="out" filter="fade">
                                      <p:cBhvr>
                                        <p:cTn id="120" dur="500"/>
                                        <p:tgtEl>
                                          <p:spTgt spid="38"/>
                                        </p:tgtEl>
                                      </p:cBhvr>
                                    </p:animEffect>
                                    <p:set>
                                      <p:cBhvr>
                                        <p:cTn id="121" dur="1" fill="hold">
                                          <p:stCondLst>
                                            <p:cond delay="499"/>
                                          </p:stCondLst>
                                        </p:cTn>
                                        <p:tgtEl>
                                          <p:spTgt spid="38"/>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39"/>
                                        </p:tgtEl>
                                        <p:attrNameLst>
                                          <p:attrName>style.visibility</p:attrName>
                                        </p:attrNameLst>
                                      </p:cBhvr>
                                      <p:to>
                                        <p:strVal val="hidden"/>
                                      </p:to>
                                    </p:set>
                                  </p:childTnLst>
                                </p:cTn>
                              </p:par>
                              <p:par>
                                <p:cTn id="124" presetID="22" presetClass="entr" presetSubtype="8"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wipe(left)">
                                      <p:cBhvr>
                                        <p:cTn id="126" dur="1000"/>
                                        <p:tgtEl>
                                          <p:spTgt spid="41"/>
                                        </p:tgtEl>
                                      </p:cBhvr>
                                    </p:animEffect>
                                  </p:childTnLst>
                                </p:cTn>
                              </p:par>
                            </p:childTnLst>
                          </p:cTn>
                        </p:par>
                        <p:par>
                          <p:cTn id="127" fill="hold">
                            <p:stCondLst>
                              <p:cond delay="4000"/>
                            </p:stCondLst>
                            <p:childTnLst>
                              <p:par>
                                <p:cTn id="128" presetID="10" presetClass="entr" presetSubtype="0" fill="hold" nodeType="afterEffect">
                                  <p:stCondLst>
                                    <p:cond delay="0"/>
                                  </p:stCondLst>
                                  <p:childTnLst>
                                    <p:set>
                                      <p:cBhvr>
                                        <p:cTn id="129" dur="1" fill="hold">
                                          <p:stCondLst>
                                            <p:cond delay="0"/>
                                          </p:stCondLst>
                                        </p:cTn>
                                        <p:tgtEl>
                                          <p:spTgt spid="20"/>
                                        </p:tgtEl>
                                        <p:attrNameLst>
                                          <p:attrName>style.visibility</p:attrName>
                                        </p:attrNameLst>
                                      </p:cBhvr>
                                      <p:to>
                                        <p:strVal val="visible"/>
                                      </p:to>
                                    </p:set>
                                    <p:animEffect transition="in" filter="fade">
                                      <p:cBhvr>
                                        <p:cTn id="130" dur="500"/>
                                        <p:tgtEl>
                                          <p:spTgt spid="20"/>
                                        </p:tgtEl>
                                      </p:cBhvr>
                                    </p:animEffect>
                                  </p:childTnLst>
                                </p:cTn>
                              </p:par>
                            </p:childTnLst>
                          </p:cTn>
                        </p:par>
                        <p:par>
                          <p:cTn id="131" fill="hold">
                            <p:stCondLst>
                              <p:cond delay="4500"/>
                            </p:stCondLst>
                            <p:childTnLst>
                              <p:par>
                                <p:cTn id="132" presetID="22" presetClass="entr" presetSubtype="8" fill="hold" grpId="0" nodeType="afterEffect">
                                  <p:stCondLst>
                                    <p:cond delay="0"/>
                                  </p:stCondLst>
                                  <p:childTnLst>
                                    <p:set>
                                      <p:cBhvr>
                                        <p:cTn id="133" dur="1" fill="hold">
                                          <p:stCondLst>
                                            <p:cond delay="0"/>
                                          </p:stCondLst>
                                        </p:cTn>
                                        <p:tgtEl>
                                          <p:spTgt spid="42"/>
                                        </p:tgtEl>
                                        <p:attrNameLst>
                                          <p:attrName>style.visibility</p:attrName>
                                        </p:attrNameLst>
                                      </p:cBhvr>
                                      <p:to>
                                        <p:strVal val="visible"/>
                                      </p:to>
                                    </p:set>
                                    <p:animEffect transition="in" filter="wipe(left)">
                                      <p:cBhvr>
                                        <p:cTn id="134" dur="500"/>
                                        <p:tgtEl>
                                          <p:spTgt spid="42"/>
                                        </p:tgtEl>
                                      </p:cBhvr>
                                    </p:animEffect>
                                  </p:childTnLst>
                                </p:cTn>
                              </p:par>
                              <p:par>
                                <p:cTn id="135" presetID="10" presetClass="exit" presetSubtype="0" fill="hold" grpId="1" nodeType="withEffect">
                                  <p:stCondLst>
                                    <p:cond delay="0"/>
                                  </p:stCondLst>
                                  <p:childTnLst>
                                    <p:animEffect transition="out" filter="fade">
                                      <p:cBhvr>
                                        <p:cTn id="136" dur="500"/>
                                        <p:tgtEl>
                                          <p:spTgt spid="40"/>
                                        </p:tgtEl>
                                      </p:cBhvr>
                                    </p:animEffect>
                                    <p:set>
                                      <p:cBhvr>
                                        <p:cTn id="137" dur="1" fill="hold">
                                          <p:stCondLst>
                                            <p:cond delay="499"/>
                                          </p:stCondLst>
                                        </p:cTn>
                                        <p:tgtEl>
                                          <p:spTgt spid="40"/>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41"/>
                                        </p:tgtEl>
                                        <p:attrNameLst>
                                          <p:attrName>style.visibility</p:attrName>
                                        </p:attrNameLst>
                                      </p:cBhvr>
                                      <p:to>
                                        <p:strVal val="hidden"/>
                                      </p:to>
                                    </p:set>
                                  </p:childTnLst>
                                </p:cTn>
                              </p:par>
                              <p:par>
                                <p:cTn id="140" presetID="22" presetClass="entr" presetSubtype="8" fill="hold" grpId="0" nodeType="withEffect">
                                  <p:stCondLst>
                                    <p:cond delay="0"/>
                                  </p:stCondLst>
                                  <p:childTnLst>
                                    <p:set>
                                      <p:cBhvr>
                                        <p:cTn id="141" dur="1" fill="hold">
                                          <p:stCondLst>
                                            <p:cond delay="0"/>
                                          </p:stCondLst>
                                        </p:cTn>
                                        <p:tgtEl>
                                          <p:spTgt spid="43"/>
                                        </p:tgtEl>
                                        <p:attrNameLst>
                                          <p:attrName>style.visibility</p:attrName>
                                        </p:attrNameLst>
                                      </p:cBhvr>
                                      <p:to>
                                        <p:strVal val="visible"/>
                                      </p:to>
                                    </p:set>
                                    <p:animEffect transition="in" filter="wipe(left)">
                                      <p:cBhvr>
                                        <p:cTn id="142" dur="1000"/>
                                        <p:tgtEl>
                                          <p:spTgt spid="43"/>
                                        </p:tgtEl>
                                      </p:cBhvr>
                                    </p:animEffect>
                                  </p:childTnLst>
                                </p:cTn>
                              </p:par>
                            </p:childTnLst>
                          </p:cTn>
                        </p:par>
                        <p:par>
                          <p:cTn id="143" fill="hold">
                            <p:stCondLst>
                              <p:cond delay="5500"/>
                            </p:stCondLst>
                            <p:childTnLst>
                              <p:par>
                                <p:cTn id="144" presetID="10" presetClass="entr" presetSubtype="0" fill="hold" nodeType="afterEffect">
                                  <p:stCondLst>
                                    <p:cond delay="0"/>
                                  </p:stCondLst>
                                  <p:childTnLst>
                                    <p:set>
                                      <p:cBhvr>
                                        <p:cTn id="145" dur="1" fill="hold">
                                          <p:stCondLst>
                                            <p:cond delay="0"/>
                                          </p:stCondLst>
                                        </p:cTn>
                                        <p:tgtEl>
                                          <p:spTgt spid="21"/>
                                        </p:tgtEl>
                                        <p:attrNameLst>
                                          <p:attrName>style.visibility</p:attrName>
                                        </p:attrNameLst>
                                      </p:cBhvr>
                                      <p:to>
                                        <p:strVal val="visible"/>
                                      </p:to>
                                    </p:set>
                                    <p:animEffect transition="in" filter="fade">
                                      <p:cBhvr>
                                        <p:cTn id="146" dur="500"/>
                                        <p:tgtEl>
                                          <p:spTgt spid="21"/>
                                        </p:tgtEl>
                                      </p:cBhvr>
                                    </p:animEffect>
                                  </p:childTnLst>
                                </p:cTn>
                              </p:par>
                            </p:childTnLst>
                          </p:cTn>
                        </p:par>
                        <p:par>
                          <p:cTn id="147" fill="hold">
                            <p:stCondLst>
                              <p:cond delay="6000"/>
                            </p:stCondLst>
                            <p:childTnLst>
                              <p:par>
                                <p:cTn id="148" presetID="10" presetClass="exit" presetSubtype="0" fill="hold" grpId="1" nodeType="afterEffect">
                                  <p:stCondLst>
                                    <p:cond delay="0"/>
                                  </p:stCondLst>
                                  <p:childTnLst>
                                    <p:animEffect transition="out" filter="fade">
                                      <p:cBhvr>
                                        <p:cTn id="149" dur="500"/>
                                        <p:tgtEl>
                                          <p:spTgt spid="42"/>
                                        </p:tgtEl>
                                      </p:cBhvr>
                                    </p:animEffect>
                                    <p:set>
                                      <p:cBhvr>
                                        <p:cTn id="150" dur="1" fill="hold">
                                          <p:stCondLst>
                                            <p:cond delay="499"/>
                                          </p:stCondLst>
                                        </p:cTn>
                                        <p:tgtEl>
                                          <p:spTgt spid="42"/>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43"/>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0" presetClass="exit" presetSubtype="0" fill="hold" grpId="1" nodeType="clickEffect">
                                  <p:stCondLst>
                                    <p:cond delay="0"/>
                                  </p:stCondLst>
                                  <p:childTnLst>
                                    <p:animEffect transition="out" filter="fade">
                                      <p:cBhvr>
                                        <p:cTn id="156" dur="500"/>
                                        <p:tgtEl>
                                          <p:spTgt spid="27"/>
                                        </p:tgtEl>
                                      </p:cBhvr>
                                    </p:animEffect>
                                    <p:set>
                                      <p:cBhvr>
                                        <p:cTn id="157" dur="1" fill="hold">
                                          <p:stCondLst>
                                            <p:cond delay="499"/>
                                          </p:stCondLst>
                                        </p:cTn>
                                        <p:tgtEl>
                                          <p:spTgt spid="27"/>
                                        </p:tgtEl>
                                        <p:attrNameLst>
                                          <p:attrName>style.visibility</p:attrName>
                                        </p:attrNameLst>
                                      </p:cBhvr>
                                      <p:to>
                                        <p:strVal val="hidden"/>
                                      </p:to>
                                    </p:set>
                                  </p:childTnLst>
                                </p:cTn>
                              </p:par>
                              <p:par>
                                <p:cTn id="158" presetID="22" presetClass="entr" presetSubtype="8" fill="hold" grpId="0" nodeType="withEffect">
                                  <p:stCondLst>
                                    <p:cond delay="0"/>
                                  </p:stCondLst>
                                  <p:childTnLst>
                                    <p:set>
                                      <p:cBhvr>
                                        <p:cTn id="159" dur="1" fill="hold">
                                          <p:stCondLst>
                                            <p:cond delay="0"/>
                                          </p:stCondLst>
                                        </p:cTn>
                                        <p:tgtEl>
                                          <p:spTgt spid="28"/>
                                        </p:tgtEl>
                                        <p:attrNameLst>
                                          <p:attrName>style.visibility</p:attrName>
                                        </p:attrNameLst>
                                      </p:cBhvr>
                                      <p:to>
                                        <p:strVal val="visible"/>
                                      </p:to>
                                    </p:set>
                                    <p:animEffect transition="in" filter="wipe(left)">
                                      <p:cBhvr>
                                        <p:cTn id="160" dur="500"/>
                                        <p:tgtEl>
                                          <p:spTgt spid="28"/>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wipe(left)">
                                      <p:cBhvr>
                                        <p:cTn id="163" dur="500"/>
                                        <p:tgtEl>
                                          <p:spTgt spid="29"/>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249"/>
                                          </p:stCondLst>
                                        </p:cTn>
                                        <p:tgtEl>
                                          <p:spTgt spid="181255"/>
                                        </p:tgtEl>
                                        <p:attrNameLst>
                                          <p:attrName>style.visibility</p:attrName>
                                        </p:attrNameLst>
                                      </p:cBhvr>
                                      <p:to>
                                        <p:strVal val="visible"/>
                                      </p:to>
                                    </p:set>
                                  </p:childTnLst>
                                </p:cTn>
                              </p:par>
                            </p:childTnLst>
                          </p:cTn>
                        </p:par>
                        <p:par>
                          <p:cTn id="168" fill="hold">
                            <p:stCondLst>
                              <p:cond delay="250"/>
                            </p:stCondLst>
                            <p:childTnLst>
                              <p:par>
                                <p:cTn id="169" presetID="42" presetClass="path" presetSubtype="0" accel="50000" decel="50000" fill="hold" nodeType="afterEffect">
                                  <p:stCondLst>
                                    <p:cond delay="0"/>
                                  </p:stCondLst>
                                  <p:childTnLst>
                                    <p:animMotion origin="layout" path="M 3.61111E-6 -3.26959E-7 L 0.22725 0.00401 " pathEditMode="relative" rAng="0" ptsTypes="AA">
                                      <p:cBhvr>
                                        <p:cTn id="170" dur="2000" fill="hold"/>
                                        <p:tgtEl>
                                          <p:spTgt spid="181255"/>
                                        </p:tgtEl>
                                        <p:attrNameLst>
                                          <p:attrName>ppt_x</p:attrName>
                                          <p:attrName>ppt_y</p:attrName>
                                        </p:attrNameLst>
                                      </p:cBhvr>
                                      <p:rCtr x="11354" y="185"/>
                                    </p:animMotion>
                                  </p:childTnLst>
                                </p:cTn>
                              </p:par>
                            </p:childTnLst>
                          </p:cTn>
                        </p:par>
                        <p:par>
                          <p:cTn id="171" fill="hold">
                            <p:stCondLst>
                              <p:cond delay="2250"/>
                            </p:stCondLst>
                            <p:childTnLst>
                              <p:par>
                                <p:cTn id="172" presetID="1" presetClass="entr" presetSubtype="0" fill="hold" nodeType="afterEffect">
                                  <p:stCondLst>
                                    <p:cond delay="0"/>
                                  </p:stCondLst>
                                  <p:childTnLst>
                                    <p:set>
                                      <p:cBhvr>
                                        <p:cTn id="173" dur="1" fill="hold">
                                          <p:stCondLst>
                                            <p:cond delay="9"/>
                                          </p:stCondLst>
                                        </p:cTn>
                                        <p:tgtEl>
                                          <p:spTgt spid="24"/>
                                        </p:tgtEl>
                                        <p:attrNameLst>
                                          <p:attrName>style.visibility</p:attrName>
                                        </p:attrNameLst>
                                      </p:cBhvr>
                                      <p:to>
                                        <p:strVal val="visible"/>
                                      </p:to>
                                    </p:set>
                                  </p:childTnLst>
                                </p:cTn>
                              </p:par>
                              <p:par>
                                <p:cTn id="174" presetID="1" presetClass="exit" presetSubtype="0" fill="hold" nodeType="withEffect">
                                  <p:stCondLst>
                                    <p:cond delay="0"/>
                                  </p:stCondLst>
                                  <p:childTnLst>
                                    <p:set>
                                      <p:cBhvr>
                                        <p:cTn id="175" dur="1" fill="hold">
                                          <p:stCondLst>
                                            <p:cond delay="0"/>
                                          </p:stCondLst>
                                        </p:cTn>
                                        <p:tgtEl>
                                          <p:spTgt spid="181253"/>
                                        </p:tgtEl>
                                        <p:attrNameLst>
                                          <p:attrName>style.visibility</p:attrName>
                                        </p:attrNameLst>
                                      </p:cBhvr>
                                      <p:to>
                                        <p:strVal val="hidden"/>
                                      </p:to>
                                    </p:set>
                                  </p:childTnLst>
                                </p:cTn>
                              </p:par>
                              <p:par>
                                <p:cTn id="176" presetID="1" presetClass="exit" presetSubtype="0" fill="hold" nodeType="withEffect">
                                  <p:stCondLst>
                                    <p:cond delay="0"/>
                                  </p:stCondLst>
                                  <p:childTnLst>
                                    <p:set>
                                      <p:cBhvr>
                                        <p:cTn id="177" dur="1" fill="hold">
                                          <p:stCondLst>
                                            <p:cond delay="9"/>
                                          </p:stCondLst>
                                        </p:cTn>
                                        <p:tgtEl>
                                          <p:spTgt spid="181255"/>
                                        </p:tgtEl>
                                        <p:attrNameLst>
                                          <p:attrName>style.visibility</p:attrName>
                                        </p:attrNameLst>
                                      </p:cBhvr>
                                      <p:to>
                                        <p:strVal val="hidden"/>
                                      </p:to>
                                    </p:set>
                                  </p:childTnLst>
                                </p:cTn>
                              </p:par>
                            </p:childTnLst>
                          </p:cTn>
                        </p:par>
                        <p:par>
                          <p:cTn id="178" fill="hold">
                            <p:stCondLst>
                              <p:cond delay="2260"/>
                            </p:stCondLst>
                            <p:childTnLst>
                              <p:par>
                                <p:cTn id="179" presetID="42" presetClass="path" presetSubtype="0" accel="50000" decel="50000" fill="hold" nodeType="afterEffect">
                                  <p:stCondLst>
                                    <p:cond delay="0"/>
                                  </p:stCondLst>
                                  <p:childTnLst>
                                    <p:animMotion origin="layout" path="M 0.00139 -9.68538E-7 L -0.22327 -0.00894 " pathEditMode="relative" rAng="0" ptsTypes="AA">
                                      <p:cBhvr>
                                        <p:cTn id="180" dur="2000" fill="hold"/>
                                        <p:tgtEl>
                                          <p:spTgt spid="24"/>
                                        </p:tgtEl>
                                        <p:attrNameLst>
                                          <p:attrName>ppt_x</p:attrName>
                                          <p:attrName>ppt_y</p:attrName>
                                        </p:attrNameLst>
                                      </p:cBhvr>
                                      <p:rCtr x="-11233" y="-463"/>
                                    </p:animMotion>
                                  </p:childTnLst>
                                </p:cTn>
                              </p:par>
                            </p:childTnLst>
                          </p:cTn>
                        </p:par>
                        <p:par>
                          <p:cTn id="181" fill="hold">
                            <p:stCondLst>
                              <p:cond delay="4260"/>
                            </p:stCondLst>
                            <p:childTnLst>
                              <p:par>
                                <p:cTn id="182" presetID="1" presetClass="exit" presetSubtype="0" fill="hold" nodeType="afterEffect">
                                  <p:stCondLst>
                                    <p:cond delay="0"/>
                                  </p:stCondLst>
                                  <p:childTnLst>
                                    <p:set>
                                      <p:cBhvr>
                                        <p:cTn id="183" dur="1" fill="hold">
                                          <p:stCondLst>
                                            <p:cond delay="0"/>
                                          </p:stCondLst>
                                        </p:cTn>
                                        <p:tgtEl>
                                          <p:spTgt spid="24"/>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0" presetClass="exit" presetSubtype="0" fill="hold" grpId="1" nodeType="clickEffect">
                                  <p:stCondLst>
                                    <p:cond delay="0"/>
                                  </p:stCondLst>
                                  <p:childTnLst>
                                    <p:animEffect transition="out" filter="fade">
                                      <p:cBhvr>
                                        <p:cTn id="187" dur="500"/>
                                        <p:tgtEl>
                                          <p:spTgt spid="28"/>
                                        </p:tgtEl>
                                      </p:cBhvr>
                                    </p:animEffect>
                                    <p:set>
                                      <p:cBhvr>
                                        <p:cTn id="188" dur="1" fill="hold">
                                          <p:stCondLst>
                                            <p:cond delay="499"/>
                                          </p:stCondLst>
                                        </p:cTn>
                                        <p:tgtEl>
                                          <p:spTgt spid="28"/>
                                        </p:tgtEl>
                                        <p:attrNameLst>
                                          <p:attrName>style.visibility</p:attrName>
                                        </p:attrNameLst>
                                      </p:cBhvr>
                                      <p:to>
                                        <p:strVal val="hidden"/>
                                      </p:to>
                                    </p:set>
                                  </p:childTnLst>
                                </p:cTn>
                              </p:par>
                              <p:par>
                                <p:cTn id="189" presetID="10" presetClass="exit" presetSubtype="0" fill="hold" grpId="1" nodeType="withEffect">
                                  <p:stCondLst>
                                    <p:cond delay="0"/>
                                  </p:stCondLst>
                                  <p:childTnLst>
                                    <p:animEffect transition="out" filter="fade">
                                      <p:cBhvr>
                                        <p:cTn id="190" dur="500"/>
                                        <p:tgtEl>
                                          <p:spTgt spid="29"/>
                                        </p:tgtEl>
                                      </p:cBhvr>
                                    </p:animEffect>
                                    <p:set>
                                      <p:cBhvr>
                                        <p:cTn id="191" dur="1" fill="hold">
                                          <p:stCondLst>
                                            <p:cond delay="499"/>
                                          </p:stCondLst>
                                        </p:cTn>
                                        <p:tgtEl>
                                          <p:spTgt spid="29"/>
                                        </p:tgtEl>
                                        <p:attrNameLst>
                                          <p:attrName>style.visibility</p:attrName>
                                        </p:attrNameLst>
                                      </p:cBhvr>
                                      <p:to>
                                        <p:strVal val="hidden"/>
                                      </p:to>
                                    </p:set>
                                  </p:childTnLst>
                                </p:cTn>
                              </p:par>
                              <p:par>
                                <p:cTn id="192" presetID="22" presetClass="entr" presetSubtype="8" fill="hold" grpId="0" nodeType="withEffect">
                                  <p:stCondLst>
                                    <p:cond delay="0"/>
                                  </p:stCondLst>
                                  <p:childTnLst>
                                    <p:set>
                                      <p:cBhvr>
                                        <p:cTn id="193" dur="1" fill="hold">
                                          <p:stCondLst>
                                            <p:cond delay="0"/>
                                          </p:stCondLst>
                                        </p:cTn>
                                        <p:tgtEl>
                                          <p:spTgt spid="30"/>
                                        </p:tgtEl>
                                        <p:attrNameLst>
                                          <p:attrName>style.visibility</p:attrName>
                                        </p:attrNameLst>
                                      </p:cBhvr>
                                      <p:to>
                                        <p:strVal val="visible"/>
                                      </p:to>
                                    </p:set>
                                    <p:animEffect transition="in" filter="wipe(left)">
                                      <p:cBhvr>
                                        <p:cTn id="194" dur="500"/>
                                        <p:tgtEl>
                                          <p:spTgt spid="30"/>
                                        </p:tgtEl>
                                      </p:cBhvr>
                                    </p:animEffect>
                                  </p:childTnLst>
                                </p:cTn>
                              </p:par>
                              <p:par>
                                <p:cTn id="195" presetID="22" presetClass="entr" presetSubtype="8" fill="hold" grpId="0" nodeType="withEffect">
                                  <p:stCondLst>
                                    <p:cond delay="0"/>
                                  </p:stCondLst>
                                  <p:childTnLst>
                                    <p:set>
                                      <p:cBhvr>
                                        <p:cTn id="196" dur="1" fill="hold">
                                          <p:stCondLst>
                                            <p:cond delay="0"/>
                                          </p:stCondLst>
                                        </p:cTn>
                                        <p:tgtEl>
                                          <p:spTgt spid="31"/>
                                        </p:tgtEl>
                                        <p:attrNameLst>
                                          <p:attrName>style.visibility</p:attrName>
                                        </p:attrNameLst>
                                      </p:cBhvr>
                                      <p:to>
                                        <p:strVal val="visible"/>
                                      </p:to>
                                    </p:set>
                                    <p:animEffect transition="in" filter="wipe(left)">
                                      <p:cBhvr>
                                        <p:cTn id="197" dur="500"/>
                                        <p:tgtEl>
                                          <p:spTgt spid="31"/>
                                        </p:tgtEl>
                                      </p:cBhvr>
                                    </p:animEffec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nodeType="clickEffect">
                                  <p:stCondLst>
                                    <p:cond delay="0"/>
                                  </p:stCondLst>
                                  <p:childTnLst>
                                    <p:set>
                                      <p:cBhvr>
                                        <p:cTn id="201" dur="1" fill="hold">
                                          <p:stCondLst>
                                            <p:cond delay="249"/>
                                          </p:stCondLst>
                                        </p:cTn>
                                        <p:tgtEl>
                                          <p:spTgt spid="32"/>
                                        </p:tgtEl>
                                        <p:attrNameLst>
                                          <p:attrName>style.visibility</p:attrName>
                                        </p:attrNameLst>
                                      </p:cBhvr>
                                      <p:to>
                                        <p:strVal val="visible"/>
                                      </p:to>
                                    </p:set>
                                  </p:childTnLst>
                                </p:cTn>
                              </p:par>
                            </p:childTnLst>
                          </p:cTn>
                        </p:par>
                        <p:par>
                          <p:cTn id="202" fill="hold">
                            <p:stCondLst>
                              <p:cond delay="250"/>
                            </p:stCondLst>
                            <p:childTnLst>
                              <p:par>
                                <p:cTn id="203" presetID="42" presetClass="path" presetSubtype="0" accel="50000" decel="50000" fill="hold" nodeType="afterEffect">
                                  <p:stCondLst>
                                    <p:cond delay="0"/>
                                  </p:stCondLst>
                                  <p:childTnLst>
                                    <p:animMotion origin="layout" path="M -0.00486 0.00432 L 0.37952 0.00401 " pathEditMode="relative" rAng="0" ptsTypes="AA">
                                      <p:cBhvr>
                                        <p:cTn id="204" dur="3000" fill="hold"/>
                                        <p:tgtEl>
                                          <p:spTgt spid="32"/>
                                        </p:tgtEl>
                                        <p:attrNameLst>
                                          <p:attrName>ppt_x</p:attrName>
                                          <p:attrName>ppt_y</p:attrName>
                                        </p:attrNameLst>
                                      </p:cBhvr>
                                      <p:rCtr x="19219" y="-31"/>
                                    </p:animMotion>
                                  </p:childTnLst>
                                </p:cTn>
                              </p:par>
                            </p:childTnLst>
                          </p:cTn>
                        </p:par>
                        <p:par>
                          <p:cTn id="205" fill="hold">
                            <p:stCondLst>
                              <p:cond delay="3250"/>
                            </p:stCondLst>
                            <p:childTnLst>
                              <p:par>
                                <p:cTn id="206" presetID="1" presetClass="entr" presetSubtype="0" fill="hold" nodeType="afterEffect">
                                  <p:stCondLst>
                                    <p:cond delay="0"/>
                                  </p:stCondLst>
                                  <p:childTnLst>
                                    <p:set>
                                      <p:cBhvr>
                                        <p:cTn id="207" dur="1" fill="hold">
                                          <p:stCondLst>
                                            <p:cond delay="9"/>
                                          </p:stCondLst>
                                        </p:cTn>
                                        <p:tgtEl>
                                          <p:spTgt spid="33"/>
                                        </p:tgtEl>
                                        <p:attrNameLst>
                                          <p:attrName>style.visibility</p:attrName>
                                        </p:attrNameLst>
                                      </p:cBhvr>
                                      <p:to>
                                        <p:strVal val="visible"/>
                                      </p:to>
                                    </p:set>
                                  </p:childTnLst>
                                </p:cTn>
                              </p:par>
                              <p:par>
                                <p:cTn id="208" presetID="1" presetClass="exit" presetSubtype="0" fill="hold" nodeType="withEffect">
                                  <p:stCondLst>
                                    <p:cond delay="0"/>
                                  </p:stCondLst>
                                  <p:childTnLst>
                                    <p:set>
                                      <p:cBhvr>
                                        <p:cTn id="209" dur="1" fill="hold">
                                          <p:stCondLst>
                                            <p:cond delay="0"/>
                                          </p:stCondLst>
                                        </p:cTn>
                                        <p:tgtEl>
                                          <p:spTgt spid="18"/>
                                        </p:tgtEl>
                                        <p:attrNameLst>
                                          <p:attrName>style.visibility</p:attrName>
                                        </p:attrNameLst>
                                      </p:cBhvr>
                                      <p:to>
                                        <p:strVal val="hidden"/>
                                      </p:to>
                                    </p:set>
                                  </p:childTnLst>
                                </p:cTn>
                              </p:par>
                              <p:par>
                                <p:cTn id="210" presetID="1" presetClass="exit" presetSubtype="0" fill="hold" nodeType="withEffect">
                                  <p:stCondLst>
                                    <p:cond delay="0"/>
                                  </p:stCondLst>
                                  <p:childTnLst>
                                    <p:set>
                                      <p:cBhvr>
                                        <p:cTn id="211" dur="1" fill="hold">
                                          <p:stCondLst>
                                            <p:cond delay="9"/>
                                          </p:stCondLst>
                                        </p:cTn>
                                        <p:tgtEl>
                                          <p:spTgt spid="32"/>
                                        </p:tgtEl>
                                        <p:attrNameLst>
                                          <p:attrName>style.visibility</p:attrName>
                                        </p:attrNameLst>
                                      </p:cBhvr>
                                      <p:to>
                                        <p:strVal val="hidden"/>
                                      </p:to>
                                    </p:set>
                                  </p:childTnLst>
                                </p:cTn>
                              </p:par>
                            </p:childTnLst>
                          </p:cTn>
                        </p:par>
                        <p:par>
                          <p:cTn id="212" fill="hold">
                            <p:stCondLst>
                              <p:cond delay="3260"/>
                            </p:stCondLst>
                            <p:childTnLst>
                              <p:par>
                                <p:cTn id="213" presetID="42" presetClass="path" presetSubtype="0" accel="50000" decel="50000" fill="hold" nodeType="afterEffect">
                                  <p:stCondLst>
                                    <p:cond delay="0"/>
                                  </p:stCondLst>
                                  <p:childTnLst>
                                    <p:animMotion origin="layout" path="M 4.44444E-6 4.72548E-6 L -0.37848 -0.00432 " pathEditMode="relative" rAng="0" ptsTypes="AA">
                                      <p:cBhvr>
                                        <p:cTn id="214" dur="3000" fill="hold"/>
                                        <p:tgtEl>
                                          <p:spTgt spid="33"/>
                                        </p:tgtEl>
                                        <p:attrNameLst>
                                          <p:attrName>ppt_x</p:attrName>
                                          <p:attrName>ppt_y</p:attrName>
                                        </p:attrNameLst>
                                      </p:cBhvr>
                                      <p:rCtr x="-18924" y="-216"/>
                                    </p:animMotion>
                                  </p:childTnLst>
                                </p:cTn>
                              </p:par>
                            </p:childTnLst>
                          </p:cTn>
                        </p:par>
                        <p:par>
                          <p:cTn id="215" fill="hold">
                            <p:stCondLst>
                              <p:cond delay="6260"/>
                            </p:stCondLst>
                            <p:childTnLst>
                              <p:par>
                                <p:cTn id="216" presetID="1" presetClass="exit" presetSubtype="0" fill="hold" nodeType="afterEffect">
                                  <p:stCondLst>
                                    <p:cond delay="0"/>
                                  </p:stCondLst>
                                  <p:childTnLst>
                                    <p:set>
                                      <p:cBhvr>
                                        <p:cTn id="217" dur="1" fill="hold">
                                          <p:stCondLst>
                                            <p:cond delay="0"/>
                                          </p:stCondLst>
                                        </p:cTn>
                                        <p:tgtEl>
                                          <p:spTgt spid="33"/>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10" presetClass="exit" presetSubtype="0" fill="hold" grpId="1" nodeType="clickEffect">
                                  <p:stCondLst>
                                    <p:cond delay="0"/>
                                  </p:stCondLst>
                                  <p:childTnLst>
                                    <p:animEffect transition="out" filter="fade">
                                      <p:cBhvr>
                                        <p:cTn id="221" dur="500"/>
                                        <p:tgtEl>
                                          <p:spTgt spid="30"/>
                                        </p:tgtEl>
                                      </p:cBhvr>
                                    </p:animEffect>
                                    <p:set>
                                      <p:cBhvr>
                                        <p:cTn id="222" dur="1" fill="hold">
                                          <p:stCondLst>
                                            <p:cond delay="499"/>
                                          </p:stCondLst>
                                        </p:cTn>
                                        <p:tgtEl>
                                          <p:spTgt spid="30"/>
                                        </p:tgtEl>
                                        <p:attrNameLst>
                                          <p:attrName>style.visibility</p:attrName>
                                        </p:attrNameLst>
                                      </p:cBhvr>
                                      <p:to>
                                        <p:strVal val="hidden"/>
                                      </p:to>
                                    </p:set>
                                  </p:childTnLst>
                                </p:cTn>
                              </p:par>
                              <p:par>
                                <p:cTn id="223" presetID="10" presetClass="exit" presetSubtype="0" fill="hold" grpId="1" nodeType="withEffect">
                                  <p:stCondLst>
                                    <p:cond delay="0"/>
                                  </p:stCondLst>
                                  <p:childTnLst>
                                    <p:animEffect transition="out" filter="fade">
                                      <p:cBhvr>
                                        <p:cTn id="224" dur="500"/>
                                        <p:tgtEl>
                                          <p:spTgt spid="31"/>
                                        </p:tgtEl>
                                      </p:cBhvr>
                                    </p:animEffect>
                                    <p:set>
                                      <p:cBhvr>
                                        <p:cTn id="225" dur="1" fill="hold">
                                          <p:stCondLst>
                                            <p:cond delay="499"/>
                                          </p:stCondLst>
                                        </p:cTn>
                                        <p:tgtEl>
                                          <p:spTgt spid="31"/>
                                        </p:tgtEl>
                                        <p:attrNameLst>
                                          <p:attrName>style.visibility</p:attrName>
                                        </p:attrNameLst>
                                      </p:cBhvr>
                                      <p:to>
                                        <p:strVal val="hidden"/>
                                      </p:to>
                                    </p:set>
                                  </p:childTnLst>
                                </p:cTn>
                              </p:par>
                              <p:par>
                                <p:cTn id="226" presetID="22" presetClass="entr" presetSubtype="8" fill="hold" grpId="0" nodeType="withEffect">
                                  <p:stCondLst>
                                    <p:cond delay="0"/>
                                  </p:stCondLst>
                                  <p:childTnLst>
                                    <p:set>
                                      <p:cBhvr>
                                        <p:cTn id="227" dur="1" fill="hold">
                                          <p:stCondLst>
                                            <p:cond delay="0"/>
                                          </p:stCondLst>
                                        </p:cTn>
                                        <p:tgtEl>
                                          <p:spTgt spid="44"/>
                                        </p:tgtEl>
                                        <p:attrNameLst>
                                          <p:attrName>style.visibility</p:attrName>
                                        </p:attrNameLst>
                                      </p:cBhvr>
                                      <p:to>
                                        <p:strVal val="visible"/>
                                      </p:to>
                                    </p:set>
                                    <p:animEffect transition="in" filter="wipe(left)">
                                      <p:cBhvr>
                                        <p:cTn id="228" dur="500"/>
                                        <p:tgtEl>
                                          <p:spTgt spid="44"/>
                                        </p:tgtEl>
                                      </p:cBhvr>
                                    </p:animEffect>
                                  </p:childTnLst>
                                </p:cTn>
                              </p:par>
                            </p:childTnLst>
                          </p:cTn>
                        </p:par>
                      </p:childTnLst>
                    </p:cTn>
                  </p:par>
                  <p:par>
                    <p:cTn id="229" fill="hold">
                      <p:stCondLst>
                        <p:cond delay="indefinite"/>
                      </p:stCondLst>
                      <p:childTnLst>
                        <p:par>
                          <p:cTn id="230" fill="hold">
                            <p:stCondLst>
                              <p:cond delay="0"/>
                            </p:stCondLst>
                            <p:childTnLst>
                              <p:par>
                                <p:cTn id="231" presetID="1" presetClass="exit" presetSubtype="0" fill="hold" nodeType="clickEffect">
                                  <p:stCondLst>
                                    <p:cond delay="0"/>
                                  </p:stCondLst>
                                  <p:childTnLst>
                                    <p:set>
                                      <p:cBhvr>
                                        <p:cTn id="232" dur="1" fill="hold">
                                          <p:stCondLst>
                                            <p:cond delay="0"/>
                                          </p:stCondLst>
                                        </p:cTn>
                                        <p:tgtEl>
                                          <p:spTgt spid="19"/>
                                        </p:tgtEl>
                                        <p:attrNameLst>
                                          <p:attrName>style.visibility</p:attrName>
                                        </p:attrNameLst>
                                      </p:cBhvr>
                                      <p:to>
                                        <p:strVal val="hidden"/>
                                      </p:to>
                                    </p:set>
                                  </p:childTnLst>
                                </p:cTn>
                              </p:par>
                            </p:childTnLst>
                          </p:cTn>
                        </p:par>
                        <p:par>
                          <p:cTn id="233" fill="hold">
                            <p:stCondLst>
                              <p:cond delay="0"/>
                            </p:stCondLst>
                            <p:childTnLst>
                              <p:par>
                                <p:cTn id="234" presetID="1" presetClass="exit" presetSubtype="0" fill="hold" nodeType="afterEffect">
                                  <p:stCondLst>
                                    <p:cond delay="0"/>
                                  </p:stCondLst>
                                  <p:childTnLst>
                                    <p:set>
                                      <p:cBhvr>
                                        <p:cTn id="235" dur="1" fill="hold">
                                          <p:stCondLst>
                                            <p:cond delay="499"/>
                                          </p:stCondLst>
                                        </p:cTn>
                                        <p:tgtEl>
                                          <p:spTgt spid="20"/>
                                        </p:tgtEl>
                                        <p:attrNameLst>
                                          <p:attrName>style.visibility</p:attrName>
                                        </p:attrNameLst>
                                      </p:cBhvr>
                                      <p:to>
                                        <p:strVal val="hidden"/>
                                      </p:to>
                                    </p:set>
                                  </p:childTnLst>
                                </p:cTn>
                              </p:par>
                            </p:childTnLst>
                          </p:cTn>
                        </p:par>
                        <p:par>
                          <p:cTn id="236" fill="hold">
                            <p:stCondLst>
                              <p:cond delay="500"/>
                            </p:stCondLst>
                            <p:childTnLst>
                              <p:par>
                                <p:cTn id="237" presetID="1" presetClass="exit" presetSubtype="0" fill="hold" nodeType="afterEffect">
                                  <p:stCondLst>
                                    <p:cond delay="0"/>
                                  </p:stCondLst>
                                  <p:childTnLst>
                                    <p:set>
                                      <p:cBhvr>
                                        <p:cTn id="238" dur="1" fill="hold">
                                          <p:stCondLst>
                                            <p:cond delay="499"/>
                                          </p:stCondLst>
                                        </p:cTn>
                                        <p:tgtEl>
                                          <p:spTgt spid="21"/>
                                        </p:tgtEl>
                                        <p:attrNameLst>
                                          <p:attrName>style.visibility</p:attrName>
                                        </p:attrNameLst>
                                      </p:cBhvr>
                                      <p:to>
                                        <p:strVal val="hidden"/>
                                      </p:to>
                                    </p:set>
                                  </p:childTnLst>
                                </p:cTn>
                              </p:par>
                            </p:childTnLst>
                          </p:cTn>
                        </p:par>
                      </p:childTnLst>
                    </p:cTn>
                  </p:par>
                  <p:par>
                    <p:cTn id="239" fill="hold">
                      <p:stCondLst>
                        <p:cond delay="indefinite"/>
                      </p:stCondLst>
                      <p:childTnLst>
                        <p:par>
                          <p:cTn id="240" fill="hold">
                            <p:stCondLst>
                              <p:cond delay="0"/>
                            </p:stCondLst>
                            <p:childTnLst>
                              <p:par>
                                <p:cTn id="241" presetID="10" presetClass="exit" presetSubtype="0" fill="hold" grpId="1" nodeType="clickEffect">
                                  <p:stCondLst>
                                    <p:cond delay="0"/>
                                  </p:stCondLst>
                                  <p:childTnLst>
                                    <p:animEffect transition="out" filter="fade">
                                      <p:cBhvr>
                                        <p:cTn id="242" dur="500"/>
                                        <p:tgtEl>
                                          <p:spTgt spid="44"/>
                                        </p:tgtEl>
                                      </p:cBhvr>
                                    </p:animEffect>
                                    <p:set>
                                      <p:cBhvr>
                                        <p:cTn id="243" dur="1" fill="hold">
                                          <p:stCondLst>
                                            <p:cond delay="499"/>
                                          </p:stCondLst>
                                        </p:cTn>
                                        <p:tgtEl>
                                          <p:spTgt spid="44"/>
                                        </p:tgtEl>
                                        <p:attrNameLst>
                                          <p:attrName>style.visibility</p:attrName>
                                        </p:attrNameLst>
                                      </p:cBhvr>
                                      <p:to>
                                        <p:strVal val="hidden"/>
                                      </p:to>
                                    </p:set>
                                  </p:childTnLst>
                                </p:cTn>
                              </p:par>
                              <p:par>
                                <p:cTn id="244" presetID="22" presetClass="entr" presetSubtype="8" fill="hold" grpId="0" nodeType="withEffect">
                                  <p:stCondLst>
                                    <p:cond delay="0"/>
                                  </p:stCondLst>
                                  <p:childTnLst>
                                    <p:set>
                                      <p:cBhvr>
                                        <p:cTn id="245" dur="1" fill="hold">
                                          <p:stCondLst>
                                            <p:cond delay="0"/>
                                          </p:stCondLst>
                                        </p:cTn>
                                        <p:tgtEl>
                                          <p:spTgt spid="45"/>
                                        </p:tgtEl>
                                        <p:attrNameLst>
                                          <p:attrName>style.visibility</p:attrName>
                                        </p:attrNameLst>
                                      </p:cBhvr>
                                      <p:to>
                                        <p:strVal val="visible"/>
                                      </p:to>
                                    </p:set>
                                    <p:animEffect transition="in" filter="wipe(left)">
                                      <p:cBhvr>
                                        <p:cTn id="2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5" grpId="0" animBg="1"/>
      <p:bldP spid="44" grpId="0" animBg="1"/>
      <p:bldP spid="44" grpId="1" animBg="1"/>
      <p:bldP spid="31" grpId="0" animBg="1"/>
      <p:bldP spid="31" grpId="1" animBg="1"/>
      <p:bldP spid="30" grpId="0" animBg="1"/>
      <p:bldP spid="30" grpId="1" animBg="1"/>
      <p:bldP spid="29" grpId="0" animBg="1"/>
      <p:bldP spid="29" grpId="1" animBg="1"/>
      <p:bldP spid="28" grpId="0" animBg="1"/>
      <p:bldP spid="28" grpId="1" animBg="1"/>
      <p:bldP spid="27" grpId="0" animBg="1"/>
      <p:bldP spid="27" grpId="1" animBg="1"/>
      <p:bldP spid="26" grpId="0" animBg="1"/>
      <p:bldP spid="26" grpId="1" animBg="1"/>
      <p:bldP spid="25" grpId="0" animBg="1"/>
      <p:bldP spid="25" grpId="1" animBg="1"/>
      <p:bldP spid="13" grpId="0" animBg="1"/>
      <p:bldP spid="13" grpId="1" animBg="1"/>
      <p:bldP spid="12" grpId="0" animBg="1"/>
      <p:bldP spid="12" grpId="1" animBg="1"/>
      <p:bldP spid="34" grpId="0" animBg="1"/>
      <p:bldP spid="34" grpId="1" animBg="1"/>
      <p:bldP spid="35" grpId="0"/>
      <p:bldP spid="35" grpId="1"/>
      <p:bldP spid="36" grpId="0" animBg="1"/>
      <p:bldP spid="36" grpId="1" animBg="1"/>
      <p:bldP spid="37" grpId="0"/>
      <p:bldP spid="37" grpId="1"/>
      <p:bldP spid="38" grpId="0" animBg="1"/>
      <p:bldP spid="38" grpId="1" animBg="1"/>
      <p:bldP spid="39" grpId="0"/>
      <p:bldP spid="39" grpId="1"/>
      <p:bldP spid="40" grpId="0" animBg="1"/>
      <p:bldP spid="40" grpId="1" animBg="1"/>
      <p:bldP spid="41" grpId="0"/>
      <p:bldP spid="41" grpId="1"/>
      <p:bldP spid="42" grpId="0" animBg="1"/>
      <p:bldP spid="42" grpId="1" animBg="1"/>
      <p:bldP spid="43" grpId="0"/>
      <p:bldP spid="43" grpId="1"/>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68"/>
          <p:cNvCxnSpPr/>
          <p:nvPr/>
        </p:nvCxnSpPr>
        <p:spPr>
          <a:xfrm>
            <a:off x="4114800" y="2620549"/>
            <a:ext cx="0" cy="22084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243812" y="1839219"/>
            <a:ext cx="4194109" cy="231077"/>
          </a:xfrm>
          <a:prstGeom prst="roundRect">
            <a:avLst/>
          </a:prstGeom>
          <a:solidFill>
            <a:srgbClr val="FFC000"/>
          </a:solidFill>
          <a:ln w="25400" cap="flat" cmpd="sng" algn="ctr">
            <a:noFill/>
            <a:prstDash val="solid"/>
          </a:ln>
          <a:effectLst/>
        </p:spPr>
        <p:txBody>
          <a:bodyPr rtlCol="0" anchor="ctr"/>
          <a:lstStyle/>
          <a:p>
            <a:pPr algn="ctr"/>
            <a:endParaRPr lang="en-US" kern="0" dirty="0">
              <a:solidFill>
                <a:prstClr val="white"/>
              </a:solidFill>
            </a:endParaRPr>
          </a:p>
        </p:txBody>
      </p:sp>
      <p:sp>
        <p:nvSpPr>
          <p:cNvPr id="2" name="TextBox 1"/>
          <p:cNvSpPr txBox="1"/>
          <p:nvPr/>
        </p:nvSpPr>
        <p:spPr>
          <a:xfrm>
            <a:off x="435558" y="517892"/>
            <a:ext cx="8293886" cy="1600438"/>
          </a:xfrm>
          <a:prstGeom prst="rect">
            <a:avLst/>
          </a:prstGeom>
          <a:noFill/>
          <a:ln w="9525" cap="flat" cmpd="sng" algn="ctr">
            <a:noFill/>
            <a:prstDash val="solid"/>
          </a:ln>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just">
              <a:defRPr/>
            </a:pPr>
            <a:r>
              <a:rPr lang="en-US" sz="1400" b="1" kern="0" dirty="0" smtClean="0">
                <a:solidFill>
                  <a:srgbClr val="0000FF"/>
                </a:solidFill>
                <a:latin typeface="Bookman Old Style" pitchFamily="18" charset="0"/>
                <a:cs typeface="Calibri" pitchFamily="34" charset="0"/>
              </a:rPr>
              <a:t>Q.20] In a potato race, a bucket at the starting point, which is 5m from the </a:t>
            </a:r>
          </a:p>
          <a:p>
            <a:pPr algn="just">
              <a:defRPr/>
            </a:pPr>
            <a:r>
              <a:rPr lang="en-US" sz="1400" b="1" kern="0" dirty="0" smtClean="0">
                <a:solidFill>
                  <a:srgbClr val="0000FF"/>
                </a:solidFill>
                <a:latin typeface="Bookman Old Style" pitchFamily="18" charset="0"/>
                <a:cs typeface="Calibri" pitchFamily="34" charset="0"/>
              </a:rPr>
              <a:t>first potato and the other potatoes are placed 3m apart in a straight line. There are ten potatoes in the line.</a:t>
            </a:r>
          </a:p>
          <a:p>
            <a:pPr algn="just">
              <a:defRPr/>
            </a:pPr>
            <a:r>
              <a:rPr lang="en-US" sz="1400" b="1" kern="0" dirty="0">
                <a:solidFill>
                  <a:srgbClr val="0000FF"/>
                </a:solidFill>
                <a:latin typeface="Bookman Old Style" pitchFamily="18" charset="0"/>
                <a:cs typeface="Calibri" pitchFamily="34" charset="0"/>
              </a:rPr>
              <a:t> </a:t>
            </a:r>
            <a:r>
              <a:rPr lang="en-US" sz="1400" b="1" kern="0" dirty="0" smtClean="0">
                <a:solidFill>
                  <a:srgbClr val="0000FF"/>
                </a:solidFill>
                <a:latin typeface="Bookman Old Style" pitchFamily="18" charset="0"/>
                <a:cs typeface="Calibri" pitchFamily="34" charset="0"/>
              </a:rPr>
              <a:t>    A competitor starts from the bucket, picks up the nearest potato, runs back with it, drops it in the bucket, runs back to pick up the next potato, runs to the bucket to drop it in and she continues in the same way until all the potatoes are in the bucket. What is the total distance the competitor has to run?</a:t>
            </a:r>
            <a:endParaRPr lang="en-US" sz="1400" b="1" kern="0" dirty="0">
              <a:solidFill>
                <a:srgbClr val="0000FF"/>
              </a:solidFill>
              <a:latin typeface="Bookman Old Style" pitchFamily="18" charset="0"/>
              <a:cs typeface="Calibri" pitchFamily="34" charset="0"/>
            </a:endParaRPr>
          </a:p>
        </p:txBody>
      </p:sp>
      <p:sp>
        <p:nvSpPr>
          <p:cNvPr id="3" name="TextBox 2"/>
          <p:cNvSpPr txBox="1"/>
          <p:nvPr/>
        </p:nvSpPr>
        <p:spPr>
          <a:xfrm>
            <a:off x="466288" y="2021141"/>
            <a:ext cx="561372" cy="323165"/>
          </a:xfrm>
          <a:prstGeom prst="rect">
            <a:avLst/>
          </a:prstGeom>
          <a:noFill/>
        </p:spPr>
        <p:txBody>
          <a:bodyPr wrap="none" rtlCol="0">
            <a:spAutoFit/>
          </a:bodyPr>
          <a:lstStyle/>
          <a:p>
            <a:pPr>
              <a:defRPr/>
            </a:pPr>
            <a:r>
              <a:rPr lang="en-US" sz="1500" b="1" kern="0" dirty="0" smtClean="0">
                <a:solidFill>
                  <a:sysClr val="windowText" lastClr="000000"/>
                </a:solidFill>
                <a:latin typeface="Bookman Old Style" pitchFamily="18" charset="0"/>
                <a:cs typeface="Calibri" pitchFamily="34" charset="0"/>
              </a:rPr>
              <a:t>Sol:</a:t>
            </a:r>
            <a:endParaRPr lang="en-US" sz="1500" b="1" kern="0" dirty="0">
              <a:solidFill>
                <a:sysClr val="windowText" lastClr="000000"/>
              </a:solidFill>
              <a:latin typeface="Bookman Old Style" pitchFamily="18" charset="0"/>
              <a:cs typeface="Calibri" pitchFamily="34" charset="0"/>
            </a:endParaRPr>
          </a:p>
        </p:txBody>
      </p:sp>
      <p:pic>
        <p:nvPicPr>
          <p:cNvPr id="4" name="Picture 3" descr="C:\Users\ADMIN\Desktop\bucket-clip-art-4058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267" y="2725032"/>
            <a:ext cx="356466" cy="3844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C:\Users\ADMIN\Desktop\potato_PNG20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1552" y="2994243"/>
            <a:ext cx="206250" cy="1057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ADMIN\Desktop\potato_PNG20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033" y="2994243"/>
            <a:ext cx="206250" cy="1057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ADMIN\Desktop\potato_PNG20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8514" y="2994243"/>
            <a:ext cx="206250" cy="105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ADMIN\Desktop\potato_PNG20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1995" y="2994243"/>
            <a:ext cx="206250" cy="1057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ADMIN\Desktop\potato_PNG205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5474" y="2994243"/>
            <a:ext cx="206250" cy="10570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495300" y="3099898"/>
            <a:ext cx="8138160" cy="0"/>
          </a:xfrm>
          <a:prstGeom prst="line">
            <a:avLst/>
          </a:prstGeom>
          <a:ln w="28575">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345340" y="3086982"/>
            <a:ext cx="439544" cy="276999"/>
          </a:xfrm>
          <a:prstGeom prst="rect">
            <a:avLst/>
          </a:prstGeom>
          <a:noFill/>
        </p:spPr>
        <p:txBody>
          <a:bodyPr wrap="none" rtlCol="0">
            <a:spAutoFit/>
          </a:bodyPr>
          <a:lstStyle/>
          <a:p>
            <a:pPr>
              <a:defRPr/>
            </a:pPr>
            <a:r>
              <a:rPr lang="en-US" sz="1200" b="1" kern="0" dirty="0" smtClean="0">
                <a:solidFill>
                  <a:sysClr val="windowText" lastClr="000000"/>
                </a:solidFill>
                <a:latin typeface="Bookman Old Style" pitchFamily="18" charset="0"/>
                <a:cs typeface="Calibri" pitchFamily="34" charset="0"/>
              </a:rPr>
              <a:t>5m</a:t>
            </a:r>
            <a:endParaRPr lang="en-US" sz="1200" b="1" kern="0" dirty="0">
              <a:solidFill>
                <a:sysClr val="windowText" lastClr="000000"/>
              </a:solidFill>
              <a:latin typeface="Bookman Old Style" pitchFamily="18" charset="0"/>
              <a:cs typeface="Calibri" pitchFamily="34" charset="0"/>
            </a:endParaRPr>
          </a:p>
        </p:txBody>
      </p:sp>
      <p:sp>
        <p:nvSpPr>
          <p:cNvPr id="13" name="TextBox 12"/>
          <p:cNvSpPr txBox="1"/>
          <p:nvPr/>
        </p:nvSpPr>
        <p:spPr>
          <a:xfrm>
            <a:off x="3154823" y="3086982"/>
            <a:ext cx="439544" cy="276999"/>
          </a:xfrm>
          <a:prstGeom prst="rect">
            <a:avLst/>
          </a:prstGeom>
          <a:noFill/>
        </p:spPr>
        <p:txBody>
          <a:bodyPr wrap="none" rtlCol="0">
            <a:spAutoFit/>
          </a:bodyPr>
          <a:lstStyle/>
          <a:p>
            <a:pPr>
              <a:defRPr/>
            </a:pPr>
            <a:r>
              <a:rPr lang="en-US" sz="1200" b="1" kern="0" dirty="0" smtClean="0">
                <a:solidFill>
                  <a:sysClr val="windowText" lastClr="000000"/>
                </a:solidFill>
                <a:latin typeface="Bookman Old Style" pitchFamily="18" charset="0"/>
                <a:cs typeface="Calibri" pitchFamily="34" charset="0"/>
              </a:rPr>
              <a:t>3m</a:t>
            </a:r>
            <a:endParaRPr lang="en-US" sz="1200" b="1" kern="0" dirty="0">
              <a:solidFill>
                <a:sysClr val="windowText" lastClr="000000"/>
              </a:solidFill>
              <a:latin typeface="Bookman Old Style" pitchFamily="18" charset="0"/>
              <a:cs typeface="Calibri" pitchFamily="34" charset="0"/>
            </a:endParaRPr>
          </a:p>
        </p:txBody>
      </p:sp>
      <p:sp>
        <p:nvSpPr>
          <p:cNvPr id="14" name="TextBox 13"/>
          <p:cNvSpPr txBox="1"/>
          <p:nvPr/>
        </p:nvSpPr>
        <p:spPr>
          <a:xfrm>
            <a:off x="4410361" y="3086982"/>
            <a:ext cx="439544" cy="276999"/>
          </a:xfrm>
          <a:prstGeom prst="rect">
            <a:avLst/>
          </a:prstGeom>
          <a:noFill/>
        </p:spPr>
        <p:txBody>
          <a:bodyPr wrap="none" rtlCol="0">
            <a:spAutoFit/>
          </a:bodyPr>
          <a:lstStyle/>
          <a:p>
            <a:pPr>
              <a:defRPr/>
            </a:pPr>
            <a:r>
              <a:rPr lang="en-US" sz="1200" b="1" kern="0" dirty="0" smtClean="0">
                <a:solidFill>
                  <a:sysClr val="windowText" lastClr="000000"/>
                </a:solidFill>
                <a:latin typeface="Bookman Old Style" pitchFamily="18" charset="0"/>
                <a:cs typeface="Calibri" pitchFamily="34" charset="0"/>
              </a:rPr>
              <a:t>3m</a:t>
            </a:r>
            <a:endParaRPr lang="en-US" sz="1200" b="1" kern="0" dirty="0">
              <a:solidFill>
                <a:sysClr val="windowText" lastClr="000000"/>
              </a:solidFill>
              <a:latin typeface="Bookman Old Style" pitchFamily="18" charset="0"/>
              <a:cs typeface="Calibri" pitchFamily="34" charset="0"/>
            </a:endParaRPr>
          </a:p>
        </p:txBody>
      </p:sp>
      <p:sp>
        <p:nvSpPr>
          <p:cNvPr id="15" name="TextBox 14"/>
          <p:cNvSpPr txBox="1"/>
          <p:nvPr/>
        </p:nvSpPr>
        <p:spPr>
          <a:xfrm>
            <a:off x="5680109" y="3086982"/>
            <a:ext cx="439544" cy="276999"/>
          </a:xfrm>
          <a:prstGeom prst="rect">
            <a:avLst/>
          </a:prstGeom>
          <a:noFill/>
        </p:spPr>
        <p:txBody>
          <a:bodyPr wrap="none" rtlCol="0">
            <a:spAutoFit/>
          </a:bodyPr>
          <a:lstStyle/>
          <a:p>
            <a:pPr>
              <a:defRPr/>
            </a:pPr>
            <a:r>
              <a:rPr lang="en-US" sz="1200" b="1" kern="0" dirty="0" smtClean="0">
                <a:solidFill>
                  <a:sysClr val="windowText" lastClr="000000"/>
                </a:solidFill>
                <a:latin typeface="Bookman Old Style" pitchFamily="18" charset="0"/>
                <a:cs typeface="Calibri" pitchFamily="34" charset="0"/>
              </a:rPr>
              <a:t>3m</a:t>
            </a:r>
            <a:endParaRPr lang="en-US" sz="1200" b="1" kern="0" dirty="0">
              <a:solidFill>
                <a:sysClr val="windowText" lastClr="000000"/>
              </a:solidFill>
              <a:latin typeface="Bookman Old Style" pitchFamily="18" charset="0"/>
              <a:cs typeface="Calibri" pitchFamily="34" charset="0"/>
            </a:endParaRPr>
          </a:p>
        </p:txBody>
      </p:sp>
      <p:sp>
        <p:nvSpPr>
          <p:cNvPr id="16" name="TextBox 15"/>
          <p:cNvSpPr txBox="1"/>
          <p:nvPr/>
        </p:nvSpPr>
        <p:spPr>
          <a:xfrm>
            <a:off x="6951345" y="3086982"/>
            <a:ext cx="439544" cy="276999"/>
          </a:xfrm>
          <a:prstGeom prst="rect">
            <a:avLst/>
          </a:prstGeom>
          <a:noFill/>
        </p:spPr>
        <p:txBody>
          <a:bodyPr wrap="none" rtlCol="0">
            <a:spAutoFit/>
          </a:bodyPr>
          <a:lstStyle/>
          <a:p>
            <a:pPr>
              <a:defRPr/>
            </a:pPr>
            <a:r>
              <a:rPr lang="en-US" sz="1200" b="1" kern="0" dirty="0" smtClean="0">
                <a:solidFill>
                  <a:sysClr val="windowText" lastClr="000000"/>
                </a:solidFill>
                <a:latin typeface="Bookman Old Style" pitchFamily="18" charset="0"/>
                <a:cs typeface="Calibri" pitchFamily="34" charset="0"/>
              </a:rPr>
              <a:t>3m</a:t>
            </a:r>
            <a:endParaRPr lang="en-US" sz="1200" b="1" kern="0" dirty="0">
              <a:solidFill>
                <a:sysClr val="windowText" lastClr="000000"/>
              </a:solidFill>
              <a:latin typeface="Bookman Old Style" pitchFamily="18" charset="0"/>
              <a:cs typeface="Calibri" pitchFamily="34" charset="0"/>
            </a:endParaRPr>
          </a:p>
        </p:txBody>
      </p:sp>
      <p:grpSp>
        <p:nvGrpSpPr>
          <p:cNvPr id="17" name="Group 16"/>
          <p:cNvGrpSpPr/>
          <p:nvPr/>
        </p:nvGrpSpPr>
        <p:grpSpPr>
          <a:xfrm>
            <a:off x="5251221" y="2251217"/>
            <a:ext cx="2118158" cy="738664"/>
            <a:chOff x="4248838" y="3457104"/>
            <a:chExt cx="2329969" cy="771285"/>
          </a:xfrm>
        </p:grpSpPr>
        <p:sp>
          <p:nvSpPr>
            <p:cNvPr id="18" name="Rounded Rectangular Callout 17"/>
            <p:cNvSpPr/>
            <p:nvPr/>
          </p:nvSpPr>
          <p:spPr>
            <a:xfrm>
              <a:off x="4287628" y="3457668"/>
              <a:ext cx="2259236" cy="766451"/>
            </a:xfrm>
            <a:prstGeom prst="wedgeRoundRectCallout">
              <a:avLst>
                <a:gd name="adj1" fmla="val -42146"/>
                <a:gd name="adj2" fmla="val -78234"/>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19" name="TextBox 18"/>
            <p:cNvSpPr txBox="1"/>
            <p:nvPr/>
          </p:nvSpPr>
          <p:spPr>
            <a:xfrm>
              <a:off x="4248838" y="3457104"/>
              <a:ext cx="2329969" cy="771285"/>
            </a:xfrm>
            <a:prstGeom prst="rect">
              <a:avLst/>
            </a:prstGeom>
            <a:noFill/>
          </p:spPr>
          <p:txBody>
            <a:bodyPr wrap="square" rtlCol="0">
              <a:spAutoFit/>
            </a:bodyPr>
            <a:lstStyle/>
            <a:p>
              <a:pPr algn="ctr">
                <a:defRPr/>
              </a:pPr>
              <a:r>
                <a:rPr lang="en-US" sz="1400" b="1" kern="0" dirty="0" smtClean="0">
                  <a:solidFill>
                    <a:prstClr val="white"/>
                  </a:solidFill>
                  <a:latin typeface="Bookman Old Style"/>
                </a:rPr>
                <a:t>Since, there are 10 potatoes that means we need to find S</a:t>
              </a:r>
              <a:r>
                <a:rPr lang="en-US" sz="1400" b="1" kern="0" baseline="-25000" dirty="0" smtClean="0">
                  <a:solidFill>
                    <a:prstClr val="white"/>
                  </a:solidFill>
                  <a:latin typeface="Bookman Old Style"/>
                </a:rPr>
                <a:t>10</a:t>
              </a:r>
              <a:endParaRPr lang="en-US" sz="1400" b="1" kern="0" baseline="-25000" dirty="0">
                <a:solidFill>
                  <a:prstClr val="white"/>
                </a:solidFill>
                <a:latin typeface="Bookman Old Style"/>
              </a:endParaRPr>
            </a:p>
          </p:txBody>
        </p:sp>
      </p:grpSp>
      <p:grpSp>
        <p:nvGrpSpPr>
          <p:cNvPr id="20" name="Group 19"/>
          <p:cNvGrpSpPr/>
          <p:nvPr/>
        </p:nvGrpSpPr>
        <p:grpSpPr>
          <a:xfrm>
            <a:off x="2882876" y="2085364"/>
            <a:ext cx="2118158" cy="738664"/>
            <a:chOff x="4248838" y="3457104"/>
            <a:chExt cx="2329969" cy="771285"/>
          </a:xfrm>
        </p:grpSpPr>
        <p:sp>
          <p:nvSpPr>
            <p:cNvPr id="21" name="Rounded Rectangular Callout 20"/>
            <p:cNvSpPr/>
            <p:nvPr/>
          </p:nvSpPr>
          <p:spPr>
            <a:xfrm>
              <a:off x="4287628" y="3457668"/>
              <a:ext cx="2259236" cy="766451"/>
            </a:xfrm>
            <a:prstGeom prst="wedgeRoundRectCallout">
              <a:avLst>
                <a:gd name="adj1" fmla="val -47654"/>
                <a:gd name="adj2" fmla="val 77160"/>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22" name="TextBox 21"/>
            <p:cNvSpPr txBox="1"/>
            <p:nvPr/>
          </p:nvSpPr>
          <p:spPr>
            <a:xfrm>
              <a:off x="4248838" y="3457104"/>
              <a:ext cx="2329969" cy="771285"/>
            </a:xfrm>
            <a:prstGeom prst="rect">
              <a:avLst/>
            </a:prstGeom>
            <a:noFill/>
          </p:spPr>
          <p:txBody>
            <a:bodyPr wrap="square" rtlCol="0">
              <a:spAutoFit/>
            </a:bodyPr>
            <a:lstStyle/>
            <a:p>
              <a:pPr algn="ctr">
                <a:defRPr/>
              </a:pPr>
              <a:r>
                <a:rPr lang="en-US" sz="1400" b="1" kern="0" dirty="0" smtClean="0">
                  <a:solidFill>
                    <a:prstClr val="white"/>
                  </a:solidFill>
                  <a:latin typeface="Bookman Old Style"/>
                </a:rPr>
                <a:t>Lets make a list of distance of potatoes from bucket</a:t>
              </a:r>
              <a:endParaRPr lang="en-US" sz="1400" b="1" kern="0" baseline="-25000" dirty="0">
                <a:solidFill>
                  <a:prstClr val="white"/>
                </a:solidFill>
                <a:latin typeface="Bookman Old Style"/>
              </a:endParaRPr>
            </a:p>
          </p:txBody>
        </p:sp>
      </p:grpSp>
      <p:sp>
        <p:nvSpPr>
          <p:cNvPr id="23" name="TextBox 22"/>
          <p:cNvSpPr txBox="1"/>
          <p:nvPr/>
        </p:nvSpPr>
        <p:spPr>
          <a:xfrm>
            <a:off x="954166" y="2008261"/>
            <a:ext cx="4115229"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The distance of potatoes are as follows:</a:t>
            </a:r>
            <a:endParaRPr lang="en-US" sz="1600" kern="0" baseline="-25000" dirty="0">
              <a:solidFill>
                <a:sysClr val="windowText" lastClr="000000"/>
              </a:solidFill>
              <a:latin typeface="Bookman Old Style" pitchFamily="18" charset="0"/>
              <a:cs typeface="Calibri" pitchFamily="34" charset="0"/>
            </a:endParaRPr>
          </a:p>
        </p:txBody>
      </p:sp>
      <p:grpSp>
        <p:nvGrpSpPr>
          <p:cNvPr id="24" name="Group 23"/>
          <p:cNvGrpSpPr/>
          <p:nvPr/>
        </p:nvGrpSpPr>
        <p:grpSpPr>
          <a:xfrm>
            <a:off x="2614639" y="3335676"/>
            <a:ext cx="2015355" cy="523216"/>
            <a:chOff x="4305381" y="3457104"/>
            <a:chExt cx="2216886" cy="546326"/>
          </a:xfrm>
        </p:grpSpPr>
        <p:sp>
          <p:nvSpPr>
            <p:cNvPr id="25" name="Rounded Rectangular Callout 24"/>
            <p:cNvSpPr/>
            <p:nvPr/>
          </p:nvSpPr>
          <p:spPr>
            <a:xfrm>
              <a:off x="4332083" y="3482493"/>
              <a:ext cx="2149586" cy="519930"/>
            </a:xfrm>
            <a:prstGeom prst="wedgeRoundRectCallout">
              <a:avLst>
                <a:gd name="adj1" fmla="val -43593"/>
                <a:gd name="adj2" fmla="val -93380"/>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26" name="TextBox 25"/>
            <p:cNvSpPr txBox="1"/>
            <p:nvPr/>
          </p:nvSpPr>
          <p:spPr>
            <a:xfrm>
              <a:off x="4305381" y="3457104"/>
              <a:ext cx="2216886" cy="546326"/>
            </a:xfrm>
            <a:prstGeom prst="rect">
              <a:avLst/>
            </a:prstGeom>
            <a:noFill/>
          </p:spPr>
          <p:txBody>
            <a:bodyPr wrap="square" rtlCol="0">
              <a:spAutoFit/>
            </a:bodyPr>
            <a:lstStyle/>
            <a:p>
              <a:pPr algn="ctr">
                <a:defRPr/>
              </a:pPr>
              <a:r>
                <a:rPr lang="en-US" sz="1400" b="1" kern="0" dirty="0" smtClean="0">
                  <a:solidFill>
                    <a:prstClr val="white"/>
                  </a:solidFill>
                  <a:latin typeface="Bookman Old Style"/>
                </a:rPr>
                <a:t>Distance of first potato from bucket</a:t>
              </a:r>
              <a:endParaRPr lang="en-US" sz="1400" b="1" kern="0" baseline="-25000" dirty="0">
                <a:solidFill>
                  <a:prstClr val="white"/>
                </a:solidFill>
                <a:latin typeface="Bookman Old Style"/>
              </a:endParaRPr>
            </a:p>
          </p:txBody>
        </p:sp>
      </p:grpSp>
      <p:sp>
        <p:nvSpPr>
          <p:cNvPr id="27" name="TextBox 26"/>
          <p:cNvSpPr txBox="1"/>
          <p:nvPr/>
        </p:nvSpPr>
        <p:spPr>
          <a:xfrm>
            <a:off x="4944472" y="2008261"/>
            <a:ext cx="377026"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5,</a:t>
            </a:r>
            <a:endParaRPr lang="en-US" sz="1600" kern="0" baseline="-25000" dirty="0">
              <a:solidFill>
                <a:sysClr val="windowText" lastClr="000000"/>
              </a:solidFill>
              <a:latin typeface="Bookman Old Style" pitchFamily="18" charset="0"/>
              <a:cs typeface="Calibri" pitchFamily="34" charset="0"/>
            </a:endParaRPr>
          </a:p>
        </p:txBody>
      </p:sp>
      <p:grpSp>
        <p:nvGrpSpPr>
          <p:cNvPr id="28" name="Group 27"/>
          <p:cNvGrpSpPr/>
          <p:nvPr/>
        </p:nvGrpSpPr>
        <p:grpSpPr>
          <a:xfrm>
            <a:off x="3927620" y="3335676"/>
            <a:ext cx="1995401" cy="523216"/>
            <a:chOff x="4305381" y="3457104"/>
            <a:chExt cx="2216886" cy="546326"/>
          </a:xfrm>
        </p:grpSpPr>
        <p:sp>
          <p:nvSpPr>
            <p:cNvPr id="29" name="Rounded Rectangular Callout 28"/>
            <p:cNvSpPr/>
            <p:nvPr/>
          </p:nvSpPr>
          <p:spPr>
            <a:xfrm>
              <a:off x="4332083" y="3482493"/>
              <a:ext cx="2149586" cy="519930"/>
            </a:xfrm>
            <a:prstGeom prst="wedgeRoundRectCallout">
              <a:avLst>
                <a:gd name="adj1" fmla="val -43593"/>
                <a:gd name="adj2" fmla="val -93380"/>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30" name="TextBox 29"/>
            <p:cNvSpPr txBox="1"/>
            <p:nvPr/>
          </p:nvSpPr>
          <p:spPr>
            <a:xfrm>
              <a:off x="4305381" y="3457104"/>
              <a:ext cx="2216886" cy="546326"/>
            </a:xfrm>
            <a:prstGeom prst="rect">
              <a:avLst/>
            </a:prstGeom>
            <a:noFill/>
          </p:spPr>
          <p:txBody>
            <a:bodyPr wrap="square" rtlCol="0">
              <a:spAutoFit/>
            </a:bodyPr>
            <a:lstStyle/>
            <a:p>
              <a:pPr algn="ctr">
                <a:defRPr/>
              </a:pPr>
              <a:r>
                <a:rPr lang="en-US" sz="1400" b="1" kern="0" dirty="0" smtClean="0">
                  <a:solidFill>
                    <a:prstClr val="white"/>
                  </a:solidFill>
                  <a:latin typeface="Bookman Old Style"/>
                </a:rPr>
                <a:t>Distance of second potato from bucket</a:t>
              </a:r>
              <a:endParaRPr lang="en-US" sz="1400" b="1" kern="0" baseline="-25000" dirty="0">
                <a:solidFill>
                  <a:prstClr val="white"/>
                </a:solidFill>
                <a:latin typeface="Bookman Old Style"/>
              </a:endParaRPr>
            </a:p>
          </p:txBody>
        </p:sp>
      </p:grpSp>
      <p:sp>
        <p:nvSpPr>
          <p:cNvPr id="31" name="TextBox 30"/>
          <p:cNvSpPr txBox="1"/>
          <p:nvPr/>
        </p:nvSpPr>
        <p:spPr>
          <a:xfrm>
            <a:off x="5268011" y="2008261"/>
            <a:ext cx="377026"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8,</a:t>
            </a:r>
            <a:endParaRPr lang="en-US" sz="1600" kern="0" baseline="-25000" dirty="0">
              <a:solidFill>
                <a:sysClr val="windowText" lastClr="000000"/>
              </a:solidFill>
              <a:latin typeface="Bookman Old Style" pitchFamily="18" charset="0"/>
              <a:cs typeface="Calibri" pitchFamily="34" charset="0"/>
            </a:endParaRPr>
          </a:p>
        </p:txBody>
      </p:sp>
      <p:cxnSp>
        <p:nvCxnSpPr>
          <p:cNvPr id="34" name="Straight Connector 33"/>
          <p:cNvCxnSpPr/>
          <p:nvPr/>
        </p:nvCxnSpPr>
        <p:spPr>
          <a:xfrm flipV="1">
            <a:off x="590402" y="3098604"/>
            <a:ext cx="3456521" cy="0"/>
          </a:xfrm>
          <a:prstGeom prst="line">
            <a:avLst/>
          </a:prstGeom>
          <a:ln w="28575">
            <a:solidFill>
              <a:srgbClr val="0070C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205996" y="3335676"/>
            <a:ext cx="1995401" cy="523216"/>
            <a:chOff x="4305381" y="3457104"/>
            <a:chExt cx="2216886" cy="546326"/>
          </a:xfrm>
        </p:grpSpPr>
        <p:sp>
          <p:nvSpPr>
            <p:cNvPr id="37" name="Rounded Rectangular Callout 36"/>
            <p:cNvSpPr/>
            <p:nvPr/>
          </p:nvSpPr>
          <p:spPr>
            <a:xfrm>
              <a:off x="4332083" y="3482493"/>
              <a:ext cx="2149586" cy="519930"/>
            </a:xfrm>
            <a:prstGeom prst="wedgeRoundRectCallout">
              <a:avLst>
                <a:gd name="adj1" fmla="val -43593"/>
                <a:gd name="adj2" fmla="val -93380"/>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38" name="TextBox 37"/>
            <p:cNvSpPr txBox="1"/>
            <p:nvPr/>
          </p:nvSpPr>
          <p:spPr>
            <a:xfrm>
              <a:off x="4305381" y="3457104"/>
              <a:ext cx="2216886" cy="546326"/>
            </a:xfrm>
            <a:prstGeom prst="rect">
              <a:avLst/>
            </a:prstGeom>
            <a:noFill/>
          </p:spPr>
          <p:txBody>
            <a:bodyPr wrap="square" rtlCol="0">
              <a:spAutoFit/>
            </a:bodyPr>
            <a:lstStyle/>
            <a:p>
              <a:pPr algn="ctr">
                <a:defRPr/>
              </a:pPr>
              <a:r>
                <a:rPr lang="en-US" sz="1400" b="1" kern="0" dirty="0" smtClean="0">
                  <a:solidFill>
                    <a:prstClr val="white"/>
                  </a:solidFill>
                  <a:latin typeface="Bookman Old Style"/>
                </a:rPr>
                <a:t>Distance of third potato from bucket</a:t>
              </a:r>
              <a:endParaRPr lang="en-US" sz="1400" b="1" kern="0" baseline="-25000" dirty="0">
                <a:solidFill>
                  <a:prstClr val="white"/>
                </a:solidFill>
                <a:latin typeface="Bookman Old Style"/>
              </a:endParaRPr>
            </a:p>
          </p:txBody>
        </p:sp>
      </p:grpSp>
      <p:sp>
        <p:nvSpPr>
          <p:cNvPr id="39" name="TextBox 38"/>
          <p:cNvSpPr txBox="1"/>
          <p:nvPr/>
        </p:nvSpPr>
        <p:spPr>
          <a:xfrm>
            <a:off x="5535103" y="2008261"/>
            <a:ext cx="503664"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11,</a:t>
            </a:r>
            <a:endParaRPr lang="en-US" sz="1600" kern="0" baseline="-25000" dirty="0">
              <a:solidFill>
                <a:sysClr val="windowText" lastClr="000000"/>
              </a:solidFill>
              <a:latin typeface="Bookman Old Style" pitchFamily="18" charset="0"/>
              <a:cs typeface="Calibri" pitchFamily="34" charset="0"/>
            </a:endParaRPr>
          </a:p>
        </p:txBody>
      </p:sp>
      <p:cxnSp>
        <p:nvCxnSpPr>
          <p:cNvPr id="40" name="Straight Connector 39"/>
          <p:cNvCxnSpPr/>
          <p:nvPr/>
        </p:nvCxnSpPr>
        <p:spPr>
          <a:xfrm flipV="1">
            <a:off x="694182" y="3098604"/>
            <a:ext cx="4705459" cy="0"/>
          </a:xfrm>
          <a:prstGeom prst="line">
            <a:avLst/>
          </a:prstGeom>
          <a:ln w="28575">
            <a:solidFill>
              <a:srgbClr val="0070C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693708" y="3100172"/>
            <a:ext cx="2187038" cy="0"/>
          </a:xfrm>
          <a:prstGeom prst="line">
            <a:avLst/>
          </a:prstGeom>
          <a:ln w="28575">
            <a:solidFill>
              <a:srgbClr val="0070C0"/>
            </a:solidFill>
          </a:ln>
          <a:effectLst>
            <a:glow rad="101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932986" y="2008261"/>
            <a:ext cx="389850"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a:t>
            </a:r>
            <a:endParaRPr lang="en-US" sz="1600" kern="0" baseline="-25000" dirty="0">
              <a:solidFill>
                <a:sysClr val="windowText" lastClr="000000"/>
              </a:solidFill>
              <a:latin typeface="Bookman Old Style" pitchFamily="18" charset="0"/>
              <a:cs typeface="Calibri" pitchFamily="34" charset="0"/>
            </a:endParaRPr>
          </a:p>
        </p:txBody>
      </p:sp>
      <p:sp>
        <p:nvSpPr>
          <p:cNvPr id="43" name="TextBox 42"/>
          <p:cNvSpPr txBox="1"/>
          <p:nvPr/>
        </p:nvSpPr>
        <p:spPr>
          <a:xfrm>
            <a:off x="959637" y="2268606"/>
            <a:ext cx="3028161"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These numbers form an A.P.</a:t>
            </a:r>
            <a:endParaRPr lang="en-US" sz="1600" kern="0" dirty="0">
              <a:solidFill>
                <a:sysClr val="windowText" lastClr="000000"/>
              </a:solidFill>
              <a:latin typeface="Bookman Old Style" pitchFamily="18" charset="0"/>
              <a:cs typeface="Calibri" pitchFamily="34" charset="0"/>
            </a:endParaRPr>
          </a:p>
        </p:txBody>
      </p:sp>
      <p:sp>
        <p:nvSpPr>
          <p:cNvPr id="44" name="TextBox 43"/>
          <p:cNvSpPr txBox="1"/>
          <p:nvPr/>
        </p:nvSpPr>
        <p:spPr>
          <a:xfrm>
            <a:off x="3903210" y="2273785"/>
            <a:ext cx="1479433" cy="338554"/>
          </a:xfrm>
          <a:prstGeom prst="rect">
            <a:avLst/>
          </a:prstGeom>
          <a:noFill/>
          <a:effectLst/>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with  a = 5</a:t>
            </a:r>
            <a:endParaRPr lang="en-US" sz="1600" kern="0" dirty="0">
              <a:solidFill>
                <a:sysClr val="windowText" lastClr="000000"/>
              </a:solidFill>
              <a:latin typeface="Bookman Old Style" pitchFamily="18" charset="0"/>
              <a:cs typeface="Calibri" pitchFamily="34" charset="0"/>
            </a:endParaRPr>
          </a:p>
        </p:txBody>
      </p:sp>
      <p:sp>
        <p:nvSpPr>
          <p:cNvPr id="45" name="TextBox 44"/>
          <p:cNvSpPr txBox="1"/>
          <p:nvPr/>
        </p:nvSpPr>
        <p:spPr>
          <a:xfrm>
            <a:off x="5100413" y="2268584"/>
            <a:ext cx="1079142"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and  d = </a:t>
            </a:r>
            <a:endParaRPr lang="en-US" sz="1600" kern="0" baseline="-25000" dirty="0">
              <a:solidFill>
                <a:sysClr val="windowText" lastClr="000000"/>
              </a:solidFill>
              <a:latin typeface="Bookman Old Style" pitchFamily="18" charset="0"/>
              <a:cs typeface="Calibri" pitchFamily="34" charset="0"/>
            </a:endParaRPr>
          </a:p>
        </p:txBody>
      </p:sp>
      <p:sp>
        <p:nvSpPr>
          <p:cNvPr id="46" name="TextBox 45"/>
          <p:cNvSpPr txBox="1"/>
          <p:nvPr/>
        </p:nvSpPr>
        <p:spPr>
          <a:xfrm>
            <a:off x="6000151" y="2268584"/>
            <a:ext cx="737702"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8 – 5 </a:t>
            </a:r>
            <a:endParaRPr lang="en-US" sz="1600" kern="0" baseline="-25000" dirty="0">
              <a:solidFill>
                <a:sysClr val="windowText" lastClr="000000"/>
              </a:solidFill>
              <a:latin typeface="Bookman Old Style" pitchFamily="18" charset="0"/>
              <a:cs typeface="Calibri" pitchFamily="34" charset="0"/>
            </a:endParaRPr>
          </a:p>
        </p:txBody>
      </p:sp>
      <p:sp>
        <p:nvSpPr>
          <p:cNvPr id="47" name="TextBox 46"/>
          <p:cNvSpPr txBox="1"/>
          <p:nvPr/>
        </p:nvSpPr>
        <p:spPr>
          <a:xfrm>
            <a:off x="6586939" y="2268584"/>
            <a:ext cx="500458" cy="338554"/>
          </a:xfrm>
          <a:prstGeom prst="rect">
            <a:avLst/>
          </a:prstGeom>
          <a:noFill/>
          <a:effectLst/>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rPr>
              <a:t>= 3</a:t>
            </a:r>
            <a:endParaRPr lang="en-US" sz="1600" kern="0" baseline="-25000" dirty="0">
              <a:solidFill>
                <a:sysClr val="windowText" lastClr="000000"/>
              </a:solidFill>
              <a:latin typeface="Bookman Old Style" pitchFamily="18" charset="0"/>
              <a:cs typeface="Calibri" pitchFamily="34" charset="0"/>
            </a:endParaRPr>
          </a:p>
        </p:txBody>
      </p:sp>
      <p:sp>
        <p:nvSpPr>
          <p:cNvPr id="48" name="TextBox 47"/>
          <p:cNvSpPr txBox="1"/>
          <p:nvPr/>
        </p:nvSpPr>
        <p:spPr>
          <a:xfrm>
            <a:off x="976038" y="2521232"/>
            <a:ext cx="1801090"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rPr>
              <a:t>We know that,</a:t>
            </a:r>
            <a:endParaRPr lang="en-US" sz="1600" kern="0" baseline="-25000" dirty="0">
              <a:solidFill>
                <a:sysClr val="windowText" lastClr="000000"/>
              </a:solidFill>
              <a:latin typeface="Bookman Old Style" pitchFamily="18" charset="0"/>
              <a:cs typeface="Calibri" pitchFamily="34" charset="0"/>
            </a:endParaRPr>
          </a:p>
        </p:txBody>
      </p:sp>
      <p:sp>
        <p:nvSpPr>
          <p:cNvPr id="49" name="TextBox 48"/>
          <p:cNvSpPr txBox="1"/>
          <p:nvPr/>
        </p:nvSpPr>
        <p:spPr>
          <a:xfrm>
            <a:off x="1258976" y="2862614"/>
            <a:ext cx="629913" cy="338554"/>
          </a:xfrm>
          <a:prstGeom prst="rect">
            <a:avLst/>
          </a:prstGeom>
          <a:noFill/>
          <a:effectLst/>
        </p:spPr>
        <p:txBody>
          <a:bodyPr wrap="square" rtlCol="0">
            <a:spAutoFit/>
          </a:bodyPr>
          <a:lstStyle/>
          <a:p>
            <a:r>
              <a:rPr lang="en-US" sz="1600" dirty="0" err="1" smtClean="0">
                <a:solidFill>
                  <a:prstClr val="black"/>
                </a:solidFill>
                <a:latin typeface="Bookman Old Style" pitchFamily="18" charset="0"/>
                <a:cs typeface="Calibri" pitchFamily="34" charset="0"/>
              </a:rPr>
              <a:t>S</a:t>
            </a:r>
            <a:r>
              <a:rPr lang="en-US" sz="1600" baseline="-25000" dirty="0" err="1" smtClean="0">
                <a:solidFill>
                  <a:prstClr val="black"/>
                </a:solidFill>
                <a:latin typeface="Bookman Old Style" pitchFamily="18" charset="0"/>
                <a:cs typeface="Calibri" pitchFamily="34" charset="0"/>
              </a:rPr>
              <a:t>n</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graphicFrame>
        <p:nvGraphicFramePr>
          <p:cNvPr id="50" name="Object 2"/>
          <p:cNvGraphicFramePr>
            <a:graphicFrameLocks noChangeAspect="1"/>
          </p:cNvGraphicFramePr>
          <p:nvPr>
            <p:extLst>
              <p:ext uri="{D42A27DB-BD31-4B8C-83A1-F6EECF244321}">
                <p14:modId xmlns:p14="http://schemas.microsoft.com/office/powerpoint/2010/main" val="647280270"/>
              </p:ext>
            </p:extLst>
          </p:nvPr>
        </p:nvGraphicFramePr>
        <p:xfrm>
          <a:off x="1879273" y="2771706"/>
          <a:ext cx="1658938" cy="541337"/>
        </p:xfrm>
        <a:graphic>
          <a:graphicData uri="http://schemas.openxmlformats.org/presentationml/2006/ole">
            <mc:AlternateContent xmlns:mc="http://schemas.openxmlformats.org/markup-compatibility/2006">
              <mc:Choice xmlns:v="urn:schemas-microsoft-com:vml" Requires="v">
                <p:oleObj spid="_x0000_s110770" name="Equation" r:id="rId5" imgW="1206360" imgH="393480" progId="Equation.DSMT4">
                  <p:embed/>
                </p:oleObj>
              </mc:Choice>
              <mc:Fallback>
                <p:oleObj name="Equation" r:id="rId5" imgW="1206360" imgH="393480" progId="Equation.DSMT4">
                  <p:embed/>
                  <p:pic>
                    <p:nvPicPr>
                      <p:cNvPr id="0" name=""/>
                      <p:cNvPicPr>
                        <a:picLocks noChangeAspect="1" noChangeArrowheads="1"/>
                      </p:cNvPicPr>
                      <p:nvPr/>
                    </p:nvPicPr>
                    <p:blipFill>
                      <a:blip r:embed="rId6"/>
                      <a:srcRect/>
                      <a:stretch>
                        <a:fillRect/>
                      </a:stretch>
                    </p:blipFill>
                    <p:spPr bwMode="auto">
                      <a:xfrm>
                        <a:off x="1879273" y="2771706"/>
                        <a:ext cx="1658938"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TextBox 50"/>
          <p:cNvSpPr txBox="1"/>
          <p:nvPr/>
        </p:nvSpPr>
        <p:spPr>
          <a:xfrm>
            <a:off x="932889" y="3388428"/>
            <a:ext cx="1077212" cy="338554"/>
          </a:xfrm>
          <a:prstGeom prst="rect">
            <a:avLst/>
          </a:prstGeom>
          <a:noFill/>
          <a:effectLst/>
        </p:spPr>
        <p:txBody>
          <a:bodyPr wrap="square" rtlCol="0">
            <a:spAutoFit/>
          </a:bodyPr>
          <a:lstStyle/>
          <a:p>
            <a:r>
              <a:rPr lang="en-US" sz="1600" kern="0" dirty="0">
                <a:solidFill>
                  <a:sysClr val="windowText" lastClr="000000"/>
                </a:solidFill>
                <a:latin typeface="Bookman Old Style" pitchFamily="18" charset="0"/>
                <a:cs typeface="Calibri" pitchFamily="34" charset="0"/>
                <a:sym typeface="Symbol"/>
              </a:rPr>
              <a:t> </a:t>
            </a:r>
            <a:r>
              <a:rPr lang="en-US" sz="1600" dirty="0" smtClean="0">
                <a:solidFill>
                  <a:prstClr val="black"/>
                </a:solidFill>
                <a:latin typeface="Bookman Old Style" pitchFamily="18" charset="0"/>
                <a:cs typeface="Calibri" pitchFamily="34" charset="0"/>
              </a:rPr>
              <a:t>S</a:t>
            </a:r>
            <a:r>
              <a:rPr lang="en-US" sz="1600" baseline="-25000" dirty="0" smtClean="0">
                <a:solidFill>
                  <a:prstClr val="black"/>
                </a:solidFill>
                <a:latin typeface="Bookman Old Style" pitchFamily="18" charset="0"/>
                <a:cs typeface="Calibri" pitchFamily="34" charset="0"/>
              </a:rPr>
              <a:t>10</a:t>
            </a:r>
            <a:r>
              <a:rPr lang="en-US" sz="1600" dirty="0" smtClean="0">
                <a:solidFill>
                  <a:prstClr val="black"/>
                </a:solidFill>
                <a:latin typeface="Bookman Old Style" pitchFamily="18" charset="0"/>
                <a:cs typeface="Calibri" pitchFamily="34" charset="0"/>
              </a:rPr>
              <a:t> =</a:t>
            </a:r>
            <a:endParaRPr lang="en-US" sz="1600" baseline="-25000" dirty="0">
              <a:solidFill>
                <a:prstClr val="black"/>
              </a:solidFill>
              <a:latin typeface="Bookman Old Style" pitchFamily="18" charset="0"/>
              <a:cs typeface="Calibri" pitchFamily="34" charset="0"/>
            </a:endParaRPr>
          </a:p>
        </p:txBody>
      </p:sp>
      <p:graphicFrame>
        <p:nvGraphicFramePr>
          <p:cNvPr id="52" name="Object 2"/>
          <p:cNvGraphicFramePr>
            <a:graphicFrameLocks noChangeAspect="1"/>
          </p:cNvGraphicFramePr>
          <p:nvPr>
            <p:extLst>
              <p:ext uri="{D42A27DB-BD31-4B8C-83A1-F6EECF244321}">
                <p14:modId xmlns:p14="http://schemas.microsoft.com/office/powerpoint/2010/main" val="2028554619"/>
              </p:ext>
            </p:extLst>
          </p:nvPr>
        </p:nvGraphicFramePr>
        <p:xfrm>
          <a:off x="1807063" y="3316373"/>
          <a:ext cx="319088" cy="519113"/>
        </p:xfrm>
        <a:graphic>
          <a:graphicData uri="http://schemas.openxmlformats.org/presentationml/2006/ole">
            <mc:AlternateContent xmlns:mc="http://schemas.openxmlformats.org/markup-compatibility/2006">
              <mc:Choice xmlns:v="urn:schemas-microsoft-com:vml" Requires="v">
                <p:oleObj spid="_x0000_s110771" name="Equation" r:id="rId7" imgW="241200" imgH="393480" progId="Equation.DSMT4">
                  <p:embed/>
                </p:oleObj>
              </mc:Choice>
              <mc:Fallback>
                <p:oleObj name="Equation" r:id="rId7" imgW="241200" imgH="393480" progId="Equation.DSMT4">
                  <p:embed/>
                  <p:pic>
                    <p:nvPicPr>
                      <p:cNvPr id="0" name=""/>
                      <p:cNvPicPr>
                        <a:picLocks noChangeAspect="1" noChangeArrowheads="1"/>
                      </p:cNvPicPr>
                      <p:nvPr/>
                    </p:nvPicPr>
                    <p:blipFill>
                      <a:blip r:embed="rId8"/>
                      <a:srcRect/>
                      <a:stretch>
                        <a:fillRect/>
                      </a:stretch>
                    </p:blipFill>
                    <p:spPr bwMode="auto">
                      <a:xfrm>
                        <a:off x="1807063" y="3316373"/>
                        <a:ext cx="319088"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2010111849"/>
              </p:ext>
            </p:extLst>
          </p:nvPr>
        </p:nvGraphicFramePr>
        <p:xfrm>
          <a:off x="2112088" y="3430673"/>
          <a:ext cx="541337" cy="279400"/>
        </p:xfrm>
        <a:graphic>
          <a:graphicData uri="http://schemas.openxmlformats.org/presentationml/2006/ole">
            <mc:AlternateContent xmlns:mc="http://schemas.openxmlformats.org/markup-compatibility/2006">
              <mc:Choice xmlns:v="urn:schemas-microsoft-com:vml" Requires="v">
                <p:oleObj spid="_x0000_s110772" name="Equation" r:id="rId9" imgW="393480" imgH="203040" progId="Equation.DSMT4">
                  <p:embed/>
                </p:oleObj>
              </mc:Choice>
              <mc:Fallback>
                <p:oleObj name="Equation" r:id="rId9" imgW="393480" imgH="203040" progId="Equation.DSMT4">
                  <p:embed/>
                  <p:pic>
                    <p:nvPicPr>
                      <p:cNvPr id="0" name=""/>
                      <p:cNvPicPr>
                        <a:picLocks noChangeAspect="1" noChangeArrowheads="1"/>
                      </p:cNvPicPr>
                      <p:nvPr/>
                    </p:nvPicPr>
                    <p:blipFill>
                      <a:blip r:embed="rId10"/>
                      <a:srcRect/>
                      <a:stretch>
                        <a:fillRect/>
                      </a:stretch>
                    </p:blipFill>
                    <p:spPr bwMode="auto">
                      <a:xfrm>
                        <a:off x="2112088" y="3430673"/>
                        <a:ext cx="541337"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 name="Object 2"/>
          <p:cNvGraphicFramePr>
            <a:graphicFrameLocks noChangeAspect="1"/>
          </p:cNvGraphicFramePr>
          <p:nvPr>
            <p:extLst>
              <p:ext uri="{D42A27DB-BD31-4B8C-83A1-F6EECF244321}">
                <p14:modId xmlns:p14="http://schemas.microsoft.com/office/powerpoint/2010/main" val="2030673595"/>
              </p:ext>
            </p:extLst>
          </p:nvPr>
        </p:nvGraphicFramePr>
        <p:xfrm>
          <a:off x="2696967" y="3430673"/>
          <a:ext cx="925513" cy="279400"/>
        </p:xfrm>
        <a:graphic>
          <a:graphicData uri="http://schemas.openxmlformats.org/presentationml/2006/ole">
            <mc:AlternateContent xmlns:mc="http://schemas.openxmlformats.org/markup-compatibility/2006">
              <mc:Choice xmlns:v="urn:schemas-microsoft-com:vml" Requires="v">
                <p:oleObj spid="_x0000_s110773" name="Equation" r:id="rId11" imgW="672840" imgH="203040" progId="Equation.DSMT4">
                  <p:embed/>
                </p:oleObj>
              </mc:Choice>
              <mc:Fallback>
                <p:oleObj name="Equation" r:id="rId11" imgW="672840" imgH="203040" progId="Equation.DSMT4">
                  <p:embed/>
                  <p:pic>
                    <p:nvPicPr>
                      <p:cNvPr id="0" name=""/>
                      <p:cNvPicPr>
                        <a:picLocks noChangeAspect="1" noChangeArrowheads="1"/>
                      </p:cNvPicPr>
                      <p:nvPr/>
                    </p:nvPicPr>
                    <p:blipFill>
                      <a:blip r:embed="rId12"/>
                      <a:srcRect/>
                      <a:stretch>
                        <a:fillRect/>
                      </a:stretch>
                    </p:blipFill>
                    <p:spPr bwMode="auto">
                      <a:xfrm>
                        <a:off x="2696967" y="3430673"/>
                        <a:ext cx="925513"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Object 2"/>
          <p:cNvGraphicFramePr>
            <a:graphicFrameLocks noChangeAspect="1"/>
          </p:cNvGraphicFramePr>
          <p:nvPr>
            <p:extLst>
              <p:ext uri="{D42A27DB-BD31-4B8C-83A1-F6EECF244321}">
                <p14:modId xmlns:p14="http://schemas.microsoft.com/office/powerpoint/2010/main" val="633469397"/>
              </p:ext>
            </p:extLst>
          </p:nvPr>
        </p:nvGraphicFramePr>
        <p:xfrm>
          <a:off x="3616354" y="3430673"/>
          <a:ext cx="401638" cy="279400"/>
        </p:xfrm>
        <a:graphic>
          <a:graphicData uri="http://schemas.openxmlformats.org/presentationml/2006/ole">
            <mc:AlternateContent xmlns:mc="http://schemas.openxmlformats.org/markup-compatibility/2006">
              <mc:Choice xmlns:v="urn:schemas-microsoft-com:vml" Requires="v">
                <p:oleObj spid="_x0000_s110774" name="Equation" r:id="rId13" imgW="291960" imgH="203040" progId="Equation.DSMT4">
                  <p:embed/>
                </p:oleObj>
              </mc:Choice>
              <mc:Fallback>
                <p:oleObj name="Equation" r:id="rId13" imgW="291960" imgH="203040" progId="Equation.DSMT4">
                  <p:embed/>
                  <p:pic>
                    <p:nvPicPr>
                      <p:cNvPr id="0" name=""/>
                      <p:cNvPicPr>
                        <a:picLocks noChangeAspect="1" noChangeArrowheads="1"/>
                      </p:cNvPicPr>
                      <p:nvPr/>
                    </p:nvPicPr>
                    <p:blipFill>
                      <a:blip r:embed="rId14"/>
                      <a:srcRect/>
                      <a:stretch>
                        <a:fillRect/>
                      </a:stretch>
                    </p:blipFill>
                    <p:spPr bwMode="auto">
                      <a:xfrm>
                        <a:off x="3616354" y="3430673"/>
                        <a:ext cx="401638"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Object 2"/>
          <p:cNvGraphicFramePr>
            <a:graphicFrameLocks noChangeAspect="1"/>
          </p:cNvGraphicFramePr>
          <p:nvPr>
            <p:extLst>
              <p:ext uri="{D42A27DB-BD31-4B8C-83A1-F6EECF244321}">
                <p14:modId xmlns:p14="http://schemas.microsoft.com/office/powerpoint/2010/main" val="1615827078"/>
              </p:ext>
            </p:extLst>
          </p:nvPr>
        </p:nvGraphicFramePr>
        <p:xfrm>
          <a:off x="1614521" y="3811588"/>
          <a:ext cx="400050" cy="234950"/>
        </p:xfrm>
        <a:graphic>
          <a:graphicData uri="http://schemas.openxmlformats.org/presentationml/2006/ole">
            <mc:AlternateContent xmlns:mc="http://schemas.openxmlformats.org/markup-compatibility/2006">
              <mc:Choice xmlns:v="urn:schemas-microsoft-com:vml" Requires="v">
                <p:oleObj spid="_x0000_s110775" name="Equation" r:id="rId15" imgW="304560" imgH="177480" progId="Equation.DSMT4">
                  <p:embed/>
                </p:oleObj>
              </mc:Choice>
              <mc:Fallback>
                <p:oleObj name="Equation" r:id="rId15" imgW="304560" imgH="177480" progId="Equation.DSMT4">
                  <p:embed/>
                  <p:pic>
                    <p:nvPicPr>
                      <p:cNvPr id="0" name=""/>
                      <p:cNvPicPr>
                        <a:picLocks noChangeAspect="1" noChangeArrowheads="1"/>
                      </p:cNvPicPr>
                      <p:nvPr/>
                    </p:nvPicPr>
                    <p:blipFill>
                      <a:blip r:embed="rId16"/>
                      <a:srcRect/>
                      <a:stretch>
                        <a:fillRect/>
                      </a:stretch>
                    </p:blipFill>
                    <p:spPr bwMode="auto">
                      <a:xfrm>
                        <a:off x="1614521" y="3811588"/>
                        <a:ext cx="400050" cy="234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56"/>
          <p:cNvGraphicFramePr>
            <a:graphicFrameLocks noChangeAspect="1"/>
          </p:cNvGraphicFramePr>
          <p:nvPr>
            <p:extLst>
              <p:ext uri="{D42A27DB-BD31-4B8C-83A1-F6EECF244321}">
                <p14:modId xmlns:p14="http://schemas.microsoft.com/office/powerpoint/2010/main" val="232179992"/>
              </p:ext>
            </p:extLst>
          </p:nvPr>
        </p:nvGraphicFramePr>
        <p:xfrm>
          <a:off x="2100524" y="3803650"/>
          <a:ext cx="401638" cy="279400"/>
        </p:xfrm>
        <a:graphic>
          <a:graphicData uri="http://schemas.openxmlformats.org/presentationml/2006/ole">
            <mc:AlternateContent xmlns:mc="http://schemas.openxmlformats.org/markup-compatibility/2006">
              <mc:Choice xmlns:v="urn:schemas-microsoft-com:vml" Requires="v">
                <p:oleObj spid="_x0000_s110776" name="Equation" r:id="rId17" imgW="291960" imgH="203040" progId="Equation.DSMT4">
                  <p:embed/>
                </p:oleObj>
              </mc:Choice>
              <mc:Fallback>
                <p:oleObj name="Equation" r:id="rId17" imgW="291960" imgH="203040" progId="Equation.DSMT4">
                  <p:embed/>
                  <p:pic>
                    <p:nvPicPr>
                      <p:cNvPr id="0" name=""/>
                      <p:cNvPicPr>
                        <a:picLocks noChangeAspect="1" noChangeArrowheads="1"/>
                      </p:cNvPicPr>
                      <p:nvPr/>
                    </p:nvPicPr>
                    <p:blipFill>
                      <a:blip r:embed="rId18"/>
                      <a:srcRect/>
                      <a:stretch>
                        <a:fillRect/>
                      </a:stretch>
                    </p:blipFill>
                    <p:spPr bwMode="auto">
                      <a:xfrm>
                        <a:off x="2100524" y="3803650"/>
                        <a:ext cx="4016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8" name="Object 2"/>
          <p:cNvGraphicFramePr>
            <a:graphicFrameLocks noChangeAspect="1"/>
          </p:cNvGraphicFramePr>
          <p:nvPr>
            <p:extLst>
              <p:ext uri="{D42A27DB-BD31-4B8C-83A1-F6EECF244321}">
                <p14:modId xmlns:p14="http://schemas.microsoft.com/office/powerpoint/2010/main" val="3781393055"/>
              </p:ext>
            </p:extLst>
          </p:nvPr>
        </p:nvGraphicFramePr>
        <p:xfrm>
          <a:off x="2541849" y="3803650"/>
          <a:ext cx="523875" cy="279400"/>
        </p:xfrm>
        <a:graphic>
          <a:graphicData uri="http://schemas.openxmlformats.org/presentationml/2006/ole">
            <mc:AlternateContent xmlns:mc="http://schemas.openxmlformats.org/markup-compatibility/2006">
              <mc:Choice xmlns:v="urn:schemas-microsoft-com:vml" Requires="v">
                <p:oleObj spid="_x0000_s110777" name="Equation" r:id="rId19" imgW="380880" imgH="203040" progId="Equation.DSMT4">
                  <p:embed/>
                </p:oleObj>
              </mc:Choice>
              <mc:Fallback>
                <p:oleObj name="Equation" r:id="rId19" imgW="380880" imgH="203040" progId="Equation.DSMT4">
                  <p:embed/>
                  <p:pic>
                    <p:nvPicPr>
                      <p:cNvPr id="0" name=""/>
                      <p:cNvPicPr>
                        <a:picLocks noChangeAspect="1" noChangeArrowheads="1"/>
                      </p:cNvPicPr>
                      <p:nvPr/>
                    </p:nvPicPr>
                    <p:blipFill>
                      <a:blip r:embed="rId20"/>
                      <a:srcRect/>
                      <a:stretch>
                        <a:fillRect/>
                      </a:stretch>
                    </p:blipFill>
                    <p:spPr bwMode="auto">
                      <a:xfrm>
                        <a:off x="2541849" y="3803650"/>
                        <a:ext cx="523875"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2"/>
          <p:cNvGraphicFramePr>
            <a:graphicFrameLocks noChangeAspect="1"/>
          </p:cNvGraphicFramePr>
          <p:nvPr>
            <p:extLst>
              <p:ext uri="{D42A27DB-BD31-4B8C-83A1-F6EECF244321}">
                <p14:modId xmlns:p14="http://schemas.microsoft.com/office/powerpoint/2010/main" val="3615547353"/>
              </p:ext>
            </p:extLst>
          </p:nvPr>
        </p:nvGraphicFramePr>
        <p:xfrm>
          <a:off x="3049849" y="3803650"/>
          <a:ext cx="401638" cy="279400"/>
        </p:xfrm>
        <a:graphic>
          <a:graphicData uri="http://schemas.openxmlformats.org/presentationml/2006/ole">
            <mc:AlternateContent xmlns:mc="http://schemas.openxmlformats.org/markup-compatibility/2006">
              <mc:Choice xmlns:v="urn:schemas-microsoft-com:vml" Requires="v">
                <p:oleObj spid="_x0000_s110778" name="Equation" r:id="rId21" imgW="291960" imgH="203040" progId="Equation.DSMT4">
                  <p:embed/>
                </p:oleObj>
              </mc:Choice>
              <mc:Fallback>
                <p:oleObj name="Equation" r:id="rId21" imgW="291960" imgH="203040" progId="Equation.DSMT4">
                  <p:embed/>
                  <p:pic>
                    <p:nvPicPr>
                      <p:cNvPr id="0" name=""/>
                      <p:cNvPicPr>
                        <a:picLocks noChangeAspect="1" noChangeArrowheads="1"/>
                      </p:cNvPicPr>
                      <p:nvPr/>
                    </p:nvPicPr>
                    <p:blipFill>
                      <a:blip r:embed="rId22"/>
                      <a:srcRect/>
                      <a:stretch>
                        <a:fillRect/>
                      </a:stretch>
                    </p:blipFill>
                    <p:spPr bwMode="auto">
                      <a:xfrm>
                        <a:off x="3049849" y="3803650"/>
                        <a:ext cx="401638"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 name="Object 2"/>
          <p:cNvGraphicFramePr>
            <a:graphicFrameLocks noChangeAspect="1"/>
          </p:cNvGraphicFramePr>
          <p:nvPr>
            <p:extLst>
              <p:ext uri="{D42A27DB-BD31-4B8C-83A1-F6EECF244321}">
                <p14:modId xmlns:p14="http://schemas.microsoft.com/office/powerpoint/2010/main" val="222742485"/>
              </p:ext>
            </p:extLst>
          </p:nvPr>
        </p:nvGraphicFramePr>
        <p:xfrm>
          <a:off x="1621099" y="4075113"/>
          <a:ext cx="401638" cy="234950"/>
        </p:xfrm>
        <a:graphic>
          <a:graphicData uri="http://schemas.openxmlformats.org/presentationml/2006/ole">
            <mc:AlternateContent xmlns:mc="http://schemas.openxmlformats.org/markup-compatibility/2006">
              <mc:Choice xmlns:v="urn:schemas-microsoft-com:vml" Requires="v">
                <p:oleObj spid="_x0000_s110779" name="Equation" r:id="rId23" imgW="304560" imgH="177480" progId="Equation.DSMT4">
                  <p:embed/>
                </p:oleObj>
              </mc:Choice>
              <mc:Fallback>
                <p:oleObj name="Equation" r:id="rId23" imgW="304560" imgH="177480" progId="Equation.DSMT4">
                  <p:embed/>
                  <p:pic>
                    <p:nvPicPr>
                      <p:cNvPr id="0" name=""/>
                      <p:cNvPicPr>
                        <a:picLocks noChangeAspect="1" noChangeArrowheads="1"/>
                      </p:cNvPicPr>
                      <p:nvPr/>
                    </p:nvPicPr>
                    <p:blipFill>
                      <a:blip r:embed="rId24"/>
                      <a:srcRect/>
                      <a:stretch>
                        <a:fillRect/>
                      </a:stretch>
                    </p:blipFill>
                    <p:spPr bwMode="auto">
                      <a:xfrm>
                        <a:off x="1621099" y="4075113"/>
                        <a:ext cx="401638" cy="234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60"/>
          <p:cNvGraphicFramePr>
            <a:graphicFrameLocks noChangeAspect="1"/>
          </p:cNvGraphicFramePr>
          <p:nvPr>
            <p:extLst>
              <p:ext uri="{D42A27DB-BD31-4B8C-83A1-F6EECF244321}">
                <p14:modId xmlns:p14="http://schemas.microsoft.com/office/powerpoint/2010/main" val="1646903324"/>
              </p:ext>
            </p:extLst>
          </p:nvPr>
        </p:nvGraphicFramePr>
        <p:xfrm>
          <a:off x="2092587" y="4057650"/>
          <a:ext cx="401637" cy="279400"/>
        </p:xfrm>
        <a:graphic>
          <a:graphicData uri="http://schemas.openxmlformats.org/presentationml/2006/ole">
            <mc:AlternateContent xmlns:mc="http://schemas.openxmlformats.org/markup-compatibility/2006">
              <mc:Choice xmlns:v="urn:schemas-microsoft-com:vml" Requires="v">
                <p:oleObj spid="_x0000_s110780" name="Equation" r:id="rId25" imgW="291960" imgH="203040" progId="Equation.DSMT4">
                  <p:embed/>
                </p:oleObj>
              </mc:Choice>
              <mc:Fallback>
                <p:oleObj name="Equation" r:id="rId25" imgW="291960" imgH="203040" progId="Equation.DSMT4">
                  <p:embed/>
                  <p:pic>
                    <p:nvPicPr>
                      <p:cNvPr id="0" name=""/>
                      <p:cNvPicPr>
                        <a:picLocks noChangeAspect="1" noChangeArrowheads="1"/>
                      </p:cNvPicPr>
                      <p:nvPr/>
                    </p:nvPicPr>
                    <p:blipFill>
                      <a:blip r:embed="rId26"/>
                      <a:srcRect/>
                      <a:stretch>
                        <a:fillRect/>
                      </a:stretch>
                    </p:blipFill>
                    <p:spPr bwMode="auto">
                      <a:xfrm>
                        <a:off x="2092587" y="4057650"/>
                        <a:ext cx="401637"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 name="Object 2"/>
          <p:cNvGraphicFramePr>
            <a:graphicFrameLocks noChangeAspect="1"/>
          </p:cNvGraphicFramePr>
          <p:nvPr>
            <p:extLst>
              <p:ext uri="{D42A27DB-BD31-4B8C-83A1-F6EECF244321}">
                <p14:modId xmlns:p14="http://schemas.microsoft.com/office/powerpoint/2010/main" val="94611226"/>
              </p:ext>
            </p:extLst>
          </p:nvPr>
        </p:nvGraphicFramePr>
        <p:xfrm>
          <a:off x="2535499" y="4057650"/>
          <a:ext cx="646112" cy="279400"/>
        </p:xfrm>
        <a:graphic>
          <a:graphicData uri="http://schemas.openxmlformats.org/presentationml/2006/ole">
            <mc:AlternateContent xmlns:mc="http://schemas.openxmlformats.org/markup-compatibility/2006">
              <mc:Choice xmlns:v="urn:schemas-microsoft-com:vml" Requires="v">
                <p:oleObj spid="_x0000_s110781" name="Equation" r:id="rId27" imgW="469800" imgH="203040" progId="Equation.DSMT4">
                  <p:embed/>
                </p:oleObj>
              </mc:Choice>
              <mc:Fallback>
                <p:oleObj name="Equation" r:id="rId27" imgW="469800" imgH="203040" progId="Equation.DSMT4">
                  <p:embed/>
                  <p:pic>
                    <p:nvPicPr>
                      <p:cNvPr id="0" name=""/>
                      <p:cNvPicPr>
                        <a:picLocks noChangeAspect="1" noChangeArrowheads="1"/>
                      </p:cNvPicPr>
                      <p:nvPr/>
                    </p:nvPicPr>
                    <p:blipFill>
                      <a:blip r:embed="rId28"/>
                      <a:srcRect/>
                      <a:stretch>
                        <a:fillRect/>
                      </a:stretch>
                    </p:blipFill>
                    <p:spPr bwMode="auto">
                      <a:xfrm>
                        <a:off x="2535499" y="4057650"/>
                        <a:ext cx="646112"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 name="Object 2"/>
          <p:cNvGraphicFramePr>
            <a:graphicFrameLocks noChangeAspect="1"/>
          </p:cNvGraphicFramePr>
          <p:nvPr>
            <p:extLst>
              <p:ext uri="{D42A27DB-BD31-4B8C-83A1-F6EECF244321}">
                <p14:modId xmlns:p14="http://schemas.microsoft.com/office/powerpoint/2010/main" val="2528335400"/>
              </p:ext>
            </p:extLst>
          </p:nvPr>
        </p:nvGraphicFramePr>
        <p:xfrm>
          <a:off x="1616337" y="4333875"/>
          <a:ext cx="401637" cy="234950"/>
        </p:xfrm>
        <a:graphic>
          <a:graphicData uri="http://schemas.openxmlformats.org/presentationml/2006/ole">
            <mc:AlternateContent xmlns:mc="http://schemas.openxmlformats.org/markup-compatibility/2006">
              <mc:Choice xmlns:v="urn:schemas-microsoft-com:vml" Requires="v">
                <p:oleObj spid="_x0000_s110782" name="Equation" r:id="rId29" imgW="304560" imgH="177480" progId="Equation.DSMT4">
                  <p:embed/>
                </p:oleObj>
              </mc:Choice>
              <mc:Fallback>
                <p:oleObj name="Equation" r:id="rId29" imgW="304560" imgH="177480" progId="Equation.DSMT4">
                  <p:embed/>
                  <p:pic>
                    <p:nvPicPr>
                      <p:cNvPr id="0" name=""/>
                      <p:cNvPicPr>
                        <a:picLocks noChangeAspect="1" noChangeArrowheads="1"/>
                      </p:cNvPicPr>
                      <p:nvPr/>
                    </p:nvPicPr>
                    <p:blipFill>
                      <a:blip r:embed="rId30"/>
                      <a:srcRect/>
                      <a:stretch>
                        <a:fillRect/>
                      </a:stretch>
                    </p:blipFill>
                    <p:spPr bwMode="auto">
                      <a:xfrm>
                        <a:off x="1616337" y="4333875"/>
                        <a:ext cx="401637" cy="234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 name="Object 63"/>
          <p:cNvGraphicFramePr>
            <a:graphicFrameLocks noChangeAspect="1"/>
          </p:cNvGraphicFramePr>
          <p:nvPr>
            <p:extLst>
              <p:ext uri="{D42A27DB-BD31-4B8C-83A1-F6EECF244321}">
                <p14:modId xmlns:p14="http://schemas.microsoft.com/office/powerpoint/2010/main" val="554354596"/>
              </p:ext>
            </p:extLst>
          </p:nvPr>
        </p:nvGraphicFramePr>
        <p:xfrm>
          <a:off x="2098937" y="4324350"/>
          <a:ext cx="523875" cy="279400"/>
        </p:xfrm>
        <a:graphic>
          <a:graphicData uri="http://schemas.openxmlformats.org/presentationml/2006/ole">
            <mc:AlternateContent xmlns:mc="http://schemas.openxmlformats.org/markup-compatibility/2006">
              <mc:Choice xmlns:v="urn:schemas-microsoft-com:vml" Requires="v">
                <p:oleObj spid="_x0000_s110783" name="Equation" r:id="rId31" imgW="380880" imgH="203040" progId="Equation.DSMT4">
                  <p:embed/>
                </p:oleObj>
              </mc:Choice>
              <mc:Fallback>
                <p:oleObj name="Equation" r:id="rId31" imgW="380880" imgH="203040" progId="Equation.DSMT4">
                  <p:embed/>
                  <p:pic>
                    <p:nvPicPr>
                      <p:cNvPr id="0" name=""/>
                      <p:cNvPicPr>
                        <a:picLocks noChangeAspect="1" noChangeArrowheads="1"/>
                      </p:cNvPicPr>
                      <p:nvPr/>
                    </p:nvPicPr>
                    <p:blipFill>
                      <a:blip r:embed="rId32"/>
                      <a:srcRect/>
                      <a:stretch>
                        <a:fillRect/>
                      </a:stretch>
                    </p:blipFill>
                    <p:spPr bwMode="auto">
                      <a:xfrm>
                        <a:off x="2098937" y="4324350"/>
                        <a:ext cx="5238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5" name="Group 64"/>
          <p:cNvGrpSpPr/>
          <p:nvPr/>
        </p:nvGrpSpPr>
        <p:grpSpPr>
          <a:xfrm>
            <a:off x="3745174" y="2403475"/>
            <a:ext cx="2160326" cy="523220"/>
            <a:chOff x="3724314" y="3405765"/>
            <a:chExt cx="2160326" cy="546328"/>
          </a:xfrm>
        </p:grpSpPr>
        <p:sp>
          <p:nvSpPr>
            <p:cNvPr id="66" name="Rounded Rectangular Callout 65"/>
            <p:cNvSpPr/>
            <p:nvPr/>
          </p:nvSpPr>
          <p:spPr>
            <a:xfrm>
              <a:off x="3733165" y="3439636"/>
              <a:ext cx="2121925" cy="482662"/>
            </a:xfrm>
            <a:prstGeom prst="wedgeRoundRectCallout">
              <a:avLst>
                <a:gd name="adj1" fmla="val -61233"/>
                <a:gd name="adj2" fmla="val 92623"/>
                <a:gd name="adj3" fmla="val 16667"/>
              </a:avLst>
            </a:prstGeom>
            <a:solidFill>
              <a:srgbClr val="800000"/>
            </a:solidFill>
            <a:ln w="12700">
              <a:noFill/>
            </a:ln>
            <a:effectLst>
              <a:outerShdw blurRad="44450" dist="27940" dir="5400000" algn="ctr">
                <a:srgbClr val="000000">
                  <a:alpha val="32000"/>
                </a:srgbClr>
              </a:outerShdw>
            </a:effectLst>
            <a:scene3d>
              <a:camera prst="orthographicFront">
                <a:rot lat="0" lon="0" rev="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b="1">
                <a:solidFill>
                  <a:prstClr val="white"/>
                </a:solidFill>
                <a:latin typeface="Bookman Old Style" panose="02050604050505020204" pitchFamily="18" charset="0"/>
              </a:endParaRPr>
            </a:p>
          </p:txBody>
        </p:sp>
        <p:sp>
          <p:nvSpPr>
            <p:cNvPr id="67" name="TextBox 66"/>
            <p:cNvSpPr txBox="1"/>
            <p:nvPr/>
          </p:nvSpPr>
          <p:spPr>
            <a:xfrm>
              <a:off x="3724314" y="3405765"/>
              <a:ext cx="2160326" cy="546328"/>
            </a:xfrm>
            <a:prstGeom prst="rect">
              <a:avLst/>
            </a:prstGeom>
            <a:noFill/>
          </p:spPr>
          <p:txBody>
            <a:bodyPr wrap="square" rtlCol="0">
              <a:spAutoFit/>
            </a:bodyPr>
            <a:lstStyle/>
            <a:p>
              <a:pPr algn="ctr"/>
              <a:r>
                <a:rPr lang="en-US" sz="1400" b="1" dirty="0" smtClean="0">
                  <a:solidFill>
                    <a:prstClr val="white"/>
                  </a:solidFill>
                  <a:latin typeface="Bookman Old Style"/>
                </a:rPr>
                <a:t>For S</a:t>
              </a:r>
              <a:r>
                <a:rPr lang="en-US" sz="1400" b="1" baseline="-25000" dirty="0" smtClean="0">
                  <a:solidFill>
                    <a:prstClr val="white"/>
                  </a:solidFill>
                  <a:latin typeface="Bookman Old Style"/>
                </a:rPr>
                <a:t>10  </a:t>
              </a:r>
              <a:r>
                <a:rPr lang="en-US" sz="1400" b="1" dirty="0" smtClean="0">
                  <a:solidFill>
                    <a:prstClr val="white"/>
                  </a:solidFill>
                  <a:latin typeface="Bookman Old Style"/>
                </a:rPr>
                <a:t>substitute,</a:t>
              </a:r>
            </a:p>
            <a:p>
              <a:pPr algn="ctr"/>
              <a:r>
                <a:rPr lang="en-US" sz="1400" b="1" dirty="0" smtClean="0">
                  <a:solidFill>
                    <a:prstClr val="white"/>
                  </a:solidFill>
                  <a:latin typeface="Bookman Old Style"/>
                </a:rPr>
                <a:t>n = 10, a = 5 &amp; d = 3</a:t>
              </a:r>
              <a:endParaRPr lang="en-US" sz="1400" b="1" baseline="-25000" dirty="0">
                <a:solidFill>
                  <a:prstClr val="white"/>
                </a:solidFill>
                <a:latin typeface="Bookman Old Style"/>
              </a:endParaRPr>
            </a:p>
          </p:txBody>
        </p:sp>
      </p:grpSp>
      <p:sp>
        <p:nvSpPr>
          <p:cNvPr id="68" name="TextBox 67"/>
          <p:cNvSpPr txBox="1"/>
          <p:nvPr/>
        </p:nvSpPr>
        <p:spPr>
          <a:xfrm>
            <a:off x="871644" y="4552950"/>
            <a:ext cx="1433406" cy="338554"/>
          </a:xfrm>
          <a:prstGeom prst="rect">
            <a:avLst/>
          </a:prstGeom>
          <a:noFill/>
        </p:spPr>
        <p:txBody>
          <a:bodyPr wrap="none" rtlCol="0">
            <a:spAutoFit/>
          </a:bodyPr>
          <a:lstStyle/>
          <a:p>
            <a:pPr>
              <a:defRPr/>
            </a:pPr>
            <a:r>
              <a:rPr lang="en-US" sz="1600" kern="0" dirty="0" smtClean="0">
                <a:solidFill>
                  <a:sysClr val="windowText" lastClr="000000"/>
                </a:solidFill>
                <a:latin typeface="Bookman Old Style" pitchFamily="18" charset="0"/>
                <a:cs typeface="Calibri" pitchFamily="34" charset="0"/>
                <a:sym typeface="Symbol"/>
              </a:rPr>
              <a:t>  S</a:t>
            </a:r>
            <a:r>
              <a:rPr lang="en-US" sz="1600" kern="0" baseline="-25000" dirty="0" smtClean="0">
                <a:solidFill>
                  <a:sysClr val="windowText" lastClr="000000"/>
                </a:solidFill>
                <a:latin typeface="Bookman Old Style" pitchFamily="18" charset="0"/>
                <a:cs typeface="Calibri" pitchFamily="34" charset="0"/>
                <a:sym typeface="Symbol"/>
              </a:rPr>
              <a:t>10</a:t>
            </a:r>
            <a:r>
              <a:rPr lang="en-US" sz="1600" kern="0" dirty="0" smtClean="0">
                <a:solidFill>
                  <a:sysClr val="windowText" lastClr="000000"/>
                </a:solidFill>
                <a:latin typeface="Bookman Old Style" pitchFamily="18" charset="0"/>
                <a:cs typeface="Calibri" pitchFamily="34" charset="0"/>
                <a:sym typeface="Symbol"/>
              </a:rPr>
              <a:t> = 185</a:t>
            </a:r>
            <a:endParaRPr lang="en-US" sz="1600" kern="0" baseline="-25000" dirty="0">
              <a:solidFill>
                <a:sysClr val="windowText" lastClr="000000"/>
              </a:solidFill>
              <a:latin typeface="Bookman Old Style" pitchFamily="18" charset="0"/>
              <a:cs typeface="Calibri" pitchFamily="34" charset="0"/>
            </a:endParaRPr>
          </a:p>
        </p:txBody>
      </p:sp>
      <p:sp>
        <p:nvSpPr>
          <p:cNvPr id="70" name="TextBox 69"/>
          <p:cNvSpPr txBox="1"/>
          <p:nvPr/>
        </p:nvSpPr>
        <p:spPr>
          <a:xfrm>
            <a:off x="4410360" y="2568467"/>
            <a:ext cx="4200239" cy="1077218"/>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sym typeface="Symbol"/>
              </a:rPr>
              <a:t>As every time he has to run back to the bucket, therefore, the total distance that the competitor has to run will be two times of it.</a:t>
            </a:r>
            <a:endParaRPr lang="en-US" sz="1600" kern="0" baseline="-25000" dirty="0">
              <a:solidFill>
                <a:sysClr val="windowText" lastClr="000000"/>
              </a:solidFill>
              <a:latin typeface="Bookman Old Style" pitchFamily="18" charset="0"/>
              <a:cs typeface="Calibri" pitchFamily="34" charset="0"/>
            </a:endParaRPr>
          </a:p>
        </p:txBody>
      </p:sp>
      <p:sp>
        <p:nvSpPr>
          <p:cNvPr id="71" name="TextBox 70"/>
          <p:cNvSpPr txBox="1"/>
          <p:nvPr/>
        </p:nvSpPr>
        <p:spPr>
          <a:xfrm>
            <a:off x="4076700" y="3621976"/>
            <a:ext cx="4710277"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sym typeface="Symbol"/>
              </a:rPr>
              <a:t> Total distance that the competitor will run</a:t>
            </a:r>
            <a:endParaRPr lang="en-US" sz="1600" kern="0" baseline="-25000" dirty="0">
              <a:solidFill>
                <a:sysClr val="windowText" lastClr="000000"/>
              </a:solidFill>
              <a:latin typeface="Bookman Old Style" pitchFamily="18" charset="0"/>
              <a:cs typeface="Calibri" pitchFamily="34" charset="0"/>
            </a:endParaRPr>
          </a:p>
        </p:txBody>
      </p:sp>
      <p:sp>
        <p:nvSpPr>
          <p:cNvPr id="72" name="TextBox 71"/>
          <p:cNvSpPr txBox="1"/>
          <p:nvPr/>
        </p:nvSpPr>
        <p:spPr>
          <a:xfrm>
            <a:off x="4461048" y="3901073"/>
            <a:ext cx="1193831" cy="338554"/>
          </a:xfrm>
          <a:prstGeom prst="rect">
            <a:avLst/>
          </a:prstGeom>
          <a:noFill/>
        </p:spPr>
        <p:txBody>
          <a:bodyPr wrap="square" rtlCol="0">
            <a:spAutoFit/>
          </a:bodyPr>
          <a:lstStyle/>
          <a:p>
            <a:pPr>
              <a:defRPr/>
            </a:pPr>
            <a:r>
              <a:rPr lang="en-US" sz="1600" kern="0" dirty="0" smtClean="0">
                <a:solidFill>
                  <a:sysClr val="windowText" lastClr="000000"/>
                </a:solidFill>
                <a:latin typeface="Bookman Old Style" pitchFamily="18" charset="0"/>
                <a:cs typeface="Calibri" pitchFamily="34" charset="0"/>
                <a:sym typeface="Symbol"/>
              </a:rPr>
              <a:t>= 2 × 185</a:t>
            </a:r>
            <a:endParaRPr lang="en-US" sz="1600" kern="0" baseline="-25000" dirty="0">
              <a:solidFill>
                <a:sysClr val="windowText" lastClr="000000"/>
              </a:solidFill>
              <a:latin typeface="Bookman Old Style" pitchFamily="18" charset="0"/>
              <a:cs typeface="Calibri" pitchFamily="34" charset="0"/>
            </a:endParaRPr>
          </a:p>
        </p:txBody>
      </p:sp>
      <p:sp>
        <p:nvSpPr>
          <p:cNvPr id="73" name="TextBox 72"/>
          <p:cNvSpPr txBox="1"/>
          <p:nvPr/>
        </p:nvSpPr>
        <p:spPr>
          <a:xfrm>
            <a:off x="4461016" y="4182477"/>
            <a:ext cx="1043138" cy="338554"/>
          </a:xfrm>
          <a:prstGeom prst="rect">
            <a:avLst/>
          </a:prstGeom>
          <a:solidFill>
            <a:schemeClr val="accent6">
              <a:lumMod val="60000"/>
              <a:lumOff val="40000"/>
            </a:schemeClr>
          </a:solidFill>
          <a:ln w="28575">
            <a:solidFill>
              <a:schemeClr val="tx1"/>
            </a:solidFill>
          </a:ln>
        </p:spPr>
        <p:style>
          <a:lnRef idx="1">
            <a:schemeClr val="accent4"/>
          </a:lnRef>
          <a:fillRef idx="2">
            <a:schemeClr val="accent4"/>
          </a:fillRef>
          <a:effectRef idx="1">
            <a:schemeClr val="accent4"/>
          </a:effectRef>
          <a:fontRef idx="minor">
            <a:schemeClr val="dk1"/>
          </a:fontRef>
        </p:style>
        <p:txBody>
          <a:bodyPr anchor="ctr"/>
          <a:lstStyle>
            <a:defPPr>
              <a:defRPr lang="en-US"/>
            </a:defPPr>
            <a:lvl1pPr marL="884238" indent="-884238" algn="just">
              <a:tabLst>
                <a:tab pos="457200" algn="ctr"/>
                <a:tab pos="2462213" algn="r"/>
                <a:tab pos="2743200" algn="ctr"/>
                <a:tab pos="3082925" algn="l"/>
              </a:tabLst>
              <a:defRPr sz="1600" b="1">
                <a:latin typeface="Bookman Old Style" pitchFamily="18" charset="0"/>
              </a:defRPr>
            </a:lvl1pPr>
          </a:lstStyle>
          <a:p>
            <a:r>
              <a:rPr lang="en-US" dirty="0">
                <a:solidFill>
                  <a:prstClr val="black"/>
                </a:solidFill>
                <a:sym typeface="Symbol"/>
              </a:rPr>
              <a:t>= 370m</a:t>
            </a:r>
            <a:endParaRPr lang="en-US" dirty="0">
              <a:solidFill>
                <a:prstClr val="black"/>
              </a:solidFill>
            </a:endParaRPr>
          </a:p>
        </p:txBody>
      </p:sp>
    </p:spTree>
    <p:extLst>
      <p:ext uri="{BB962C8B-B14F-4D97-AF65-F5344CB8AC3E}">
        <p14:creationId xmlns:p14="http://schemas.microsoft.com/office/powerpoint/2010/main" val="225898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par>
                                <p:cTn id="13" presetID="10" presetClass="exit" presetSubtype="0" fill="hold" nodeType="withEffect">
                                  <p:stCondLst>
                                    <p:cond delay="0"/>
                                  </p:stCondLst>
                                  <p:childTnLst>
                                    <p:animEffect transition="out" filter="fade">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1000"/>
                                        <p:tgtEl>
                                          <p:spTgt spid="23"/>
                                        </p:tgtEl>
                                      </p:cBhvr>
                                    </p:animEffect>
                                  </p:childTnLst>
                                </p:cTn>
                              </p:par>
                              <p:par>
                                <p:cTn id="23" presetID="10" presetClass="exit" presetSubtype="0" fill="hold"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par>
                                <p:cTn id="31" presetID="22" presetClass="entr" presetSubtype="8"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left)">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1000"/>
                                        <p:tgtEl>
                                          <p:spTgt spid="27"/>
                                        </p:tgtEl>
                                      </p:cBhvr>
                                    </p:animEffect>
                                  </p:childTnLst>
                                </p:cTn>
                              </p:par>
                              <p:par>
                                <p:cTn id="39" presetID="10" presetClass="exit" presetSubtype="0" fill="hold"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1"/>
                                        </p:tgtEl>
                                      </p:cBhvr>
                                    </p:animEffect>
                                    <p:set>
                                      <p:cBhvr>
                                        <p:cTn id="44" dur="1" fill="hold">
                                          <p:stCondLst>
                                            <p:cond delay="499"/>
                                          </p:stCondLst>
                                        </p:cTn>
                                        <p:tgtEl>
                                          <p:spTgt spid="4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par>
                                <p:cTn id="50" presetID="22" presetClass="entr" presetSubtype="8"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1000"/>
                                        <p:tgtEl>
                                          <p:spTgt spid="31"/>
                                        </p:tgtEl>
                                      </p:cBhvr>
                                    </p:animEffect>
                                  </p:childTnLst>
                                </p:cTn>
                              </p:par>
                              <p:par>
                                <p:cTn id="58" presetID="10" presetClass="exit" presetSubtype="0" fill="hold" nodeType="withEffect">
                                  <p:stCondLst>
                                    <p:cond delay="0"/>
                                  </p:stCondLst>
                                  <p:childTnLst>
                                    <p:animEffect transition="out" filter="fade">
                                      <p:cBhvr>
                                        <p:cTn id="59" dur="500"/>
                                        <p:tgtEl>
                                          <p:spTgt spid="28"/>
                                        </p:tgtEl>
                                      </p:cBhvr>
                                    </p:animEffect>
                                    <p:set>
                                      <p:cBhvr>
                                        <p:cTn id="60" dur="1" fill="hold">
                                          <p:stCondLst>
                                            <p:cond delay="499"/>
                                          </p:stCondLst>
                                        </p:cTn>
                                        <p:tgtEl>
                                          <p:spTgt spid="28"/>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34"/>
                                        </p:tgtEl>
                                      </p:cBhvr>
                                    </p:animEffect>
                                    <p:set>
                                      <p:cBhvr>
                                        <p:cTn id="63" dur="1" fill="hold">
                                          <p:stCondLst>
                                            <p:cond delay="499"/>
                                          </p:stCondLst>
                                        </p:cTn>
                                        <p:tgtEl>
                                          <p:spTgt spid="3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left)">
                                      <p:cBhvr>
                                        <p:cTn id="68" dur="500"/>
                                        <p:tgtEl>
                                          <p:spTgt spid="36"/>
                                        </p:tgtEl>
                                      </p:cBhvr>
                                    </p:animEffect>
                                  </p:childTnLst>
                                </p:cTn>
                              </p:par>
                              <p:par>
                                <p:cTn id="69" presetID="22" presetClass="entr" presetSubtype="8"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left)">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1000"/>
                                        <p:tgtEl>
                                          <p:spTgt spid="39"/>
                                        </p:tgtEl>
                                      </p:cBhvr>
                                    </p:animEffect>
                                  </p:childTnLst>
                                </p:cTn>
                              </p:par>
                              <p:par>
                                <p:cTn id="77" presetID="10" presetClass="exit" presetSubtype="0" fill="hold" nodeType="withEffect">
                                  <p:stCondLst>
                                    <p:cond delay="0"/>
                                  </p:stCondLst>
                                  <p:childTnLst>
                                    <p:animEffect transition="out" filter="fade">
                                      <p:cBhvr>
                                        <p:cTn id="78" dur="500"/>
                                        <p:tgtEl>
                                          <p:spTgt spid="36"/>
                                        </p:tgtEl>
                                      </p:cBhvr>
                                    </p:animEffect>
                                    <p:set>
                                      <p:cBhvr>
                                        <p:cTn id="79" dur="1" fill="hold">
                                          <p:stCondLst>
                                            <p:cond delay="499"/>
                                          </p:stCondLst>
                                        </p:cTn>
                                        <p:tgtEl>
                                          <p:spTgt spid="36"/>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40"/>
                                        </p:tgtEl>
                                      </p:cBhvr>
                                    </p:animEffect>
                                    <p:set>
                                      <p:cBhvr>
                                        <p:cTn id="82" dur="1" fill="hold">
                                          <p:stCondLst>
                                            <p:cond delay="499"/>
                                          </p:stCondLst>
                                        </p:cTn>
                                        <p:tgtEl>
                                          <p:spTgt spid="4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wipe(left)">
                                      <p:cBhvr>
                                        <p:cTn id="87" dur="1000"/>
                                        <p:tgtEl>
                                          <p:spTgt spid="42"/>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nodeType="clickEffect">
                                  <p:stCondLst>
                                    <p:cond delay="0"/>
                                  </p:stCondLst>
                                  <p:childTnLst>
                                    <p:set>
                                      <p:cBhvr>
                                        <p:cTn id="91" dur="1" fill="hold">
                                          <p:stCondLst>
                                            <p:cond delay="0"/>
                                          </p:stCondLst>
                                        </p:cTn>
                                        <p:tgtEl>
                                          <p:spTgt spid="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5"/>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6"/>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7"/>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8"/>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9"/>
                                        </p:tgtEl>
                                        <p:attrNameLst>
                                          <p:attrName>style.visibility</p:attrName>
                                        </p:attrNameLst>
                                      </p:cBhvr>
                                      <p:to>
                                        <p:strVal val="hidden"/>
                                      </p:to>
                                    </p:set>
                                  </p:childTnLst>
                                </p:cTn>
                              </p:par>
                              <p:par>
                                <p:cTn id="102" presetID="1" presetClass="exit" presetSubtype="0" fill="hold" grpId="0" nodeType="withEffect">
                                  <p:stCondLst>
                                    <p:cond delay="0"/>
                                  </p:stCondLst>
                                  <p:childTnLst>
                                    <p:set>
                                      <p:cBhvr>
                                        <p:cTn id="103" dur="1" fill="hold">
                                          <p:stCondLst>
                                            <p:cond delay="0"/>
                                          </p:stCondLst>
                                        </p:cTn>
                                        <p:tgtEl>
                                          <p:spTgt spid="13"/>
                                        </p:tgtEl>
                                        <p:attrNameLst>
                                          <p:attrName>style.visibility</p:attrName>
                                        </p:attrNameLst>
                                      </p:cBhvr>
                                      <p:to>
                                        <p:strVal val="hidden"/>
                                      </p:to>
                                    </p:set>
                                  </p:childTnLst>
                                </p:cTn>
                              </p:par>
                              <p:par>
                                <p:cTn id="104" presetID="1" presetClass="exit" presetSubtype="0" fill="hold" grpId="0" nodeType="withEffect">
                                  <p:stCondLst>
                                    <p:cond delay="0"/>
                                  </p:stCondLst>
                                  <p:childTnLst>
                                    <p:set>
                                      <p:cBhvr>
                                        <p:cTn id="105" dur="1" fill="hold">
                                          <p:stCondLst>
                                            <p:cond delay="0"/>
                                          </p:stCondLst>
                                        </p:cTn>
                                        <p:tgtEl>
                                          <p:spTgt spid="14"/>
                                        </p:tgtEl>
                                        <p:attrNameLst>
                                          <p:attrName>style.visibility</p:attrName>
                                        </p:attrNameLst>
                                      </p:cBhvr>
                                      <p:to>
                                        <p:strVal val="hidden"/>
                                      </p:to>
                                    </p:set>
                                  </p:childTnLst>
                                </p:cTn>
                              </p:par>
                              <p:par>
                                <p:cTn id="106" presetID="1" presetClass="exit" presetSubtype="0" fill="hold" grpId="0" nodeType="withEffect">
                                  <p:stCondLst>
                                    <p:cond delay="0"/>
                                  </p:stCondLst>
                                  <p:childTnLst>
                                    <p:set>
                                      <p:cBhvr>
                                        <p:cTn id="107" dur="1" fill="hold">
                                          <p:stCondLst>
                                            <p:cond delay="0"/>
                                          </p:stCondLst>
                                        </p:cTn>
                                        <p:tgtEl>
                                          <p:spTgt spid="15"/>
                                        </p:tgtEl>
                                        <p:attrNameLst>
                                          <p:attrName>style.visibility</p:attrName>
                                        </p:attrNameLst>
                                      </p:cBhvr>
                                      <p:to>
                                        <p:strVal val="hidden"/>
                                      </p:to>
                                    </p:set>
                                  </p:childTnLst>
                                </p:cTn>
                              </p:par>
                              <p:par>
                                <p:cTn id="108" presetID="1" presetClass="exit" presetSubtype="0" fill="hold" grpId="0" nodeType="withEffect">
                                  <p:stCondLst>
                                    <p:cond delay="0"/>
                                  </p:stCondLst>
                                  <p:childTnLst>
                                    <p:set>
                                      <p:cBhvr>
                                        <p:cTn id="109" dur="1" fill="hold">
                                          <p:stCondLst>
                                            <p:cond delay="0"/>
                                          </p:stCondLst>
                                        </p:cTn>
                                        <p:tgtEl>
                                          <p:spTgt spid="16"/>
                                        </p:tgtEl>
                                        <p:attrNameLst>
                                          <p:attrName>style.visibility</p:attrName>
                                        </p:attrNameLst>
                                      </p:cBhvr>
                                      <p:to>
                                        <p:strVal val="hidden"/>
                                      </p:to>
                                    </p:set>
                                  </p:childTnLst>
                                </p:cTn>
                              </p:par>
                              <p:par>
                                <p:cTn id="110" presetID="1" presetClass="exit" presetSubtype="0" fill="hold" grpId="0" nodeType="withEffect">
                                  <p:stCondLst>
                                    <p:cond delay="0"/>
                                  </p:stCondLst>
                                  <p:childTnLst>
                                    <p:set>
                                      <p:cBhvr>
                                        <p:cTn id="111" dur="1" fill="hold">
                                          <p:stCondLst>
                                            <p:cond delay="0"/>
                                          </p:stCondLst>
                                        </p:cTn>
                                        <p:tgtEl>
                                          <p:spTgt spid="12"/>
                                        </p:tgtEl>
                                        <p:attrNameLst>
                                          <p:attrName>style.visibility</p:attrName>
                                        </p:attrNameLst>
                                      </p:cBhvr>
                                      <p:to>
                                        <p:strVal val="hidden"/>
                                      </p:to>
                                    </p:set>
                                  </p:childTnLst>
                                </p:cTn>
                              </p:par>
                              <p:par>
                                <p:cTn id="112" presetID="1" presetClass="exit" presetSubtype="0" fill="hold" nodeType="withEffect">
                                  <p:stCondLst>
                                    <p:cond delay="0"/>
                                  </p:stCondLst>
                                  <p:childTnLst>
                                    <p:set>
                                      <p:cBhvr>
                                        <p:cTn id="113" dur="1" fill="hold">
                                          <p:stCondLst>
                                            <p:cond delay="0"/>
                                          </p:stCondLst>
                                        </p:cTn>
                                        <p:tgtEl>
                                          <p:spTgt spid="10"/>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wipe(left)">
                                      <p:cBhvr>
                                        <p:cTn id="118" dur="500"/>
                                        <p:tgtEl>
                                          <p:spTgt spid="43"/>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wipe(left)">
                                      <p:cBhvr>
                                        <p:cTn id="123" dur="500"/>
                                        <p:tgtEl>
                                          <p:spTgt spid="44"/>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45"/>
                                        </p:tgtEl>
                                        <p:attrNameLst>
                                          <p:attrName>style.visibility</p:attrName>
                                        </p:attrNameLst>
                                      </p:cBhvr>
                                      <p:to>
                                        <p:strVal val="visible"/>
                                      </p:to>
                                    </p:set>
                                    <p:animEffect transition="in" filter="wipe(left)">
                                      <p:cBhvr>
                                        <p:cTn id="128" dur="500"/>
                                        <p:tgtEl>
                                          <p:spTgt spid="4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wipe(left)">
                                      <p:cBhvr>
                                        <p:cTn id="133" dur="500"/>
                                        <p:tgtEl>
                                          <p:spTgt spid="46"/>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left)">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wipe(left)">
                                      <p:cBhvr>
                                        <p:cTn id="143" dur="500"/>
                                        <p:tgtEl>
                                          <p:spTgt spid="48"/>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wipe(left)">
                                      <p:cBhvr>
                                        <p:cTn id="148" dur="500"/>
                                        <p:tgtEl>
                                          <p:spTgt spid="49"/>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50"/>
                                        </p:tgtEl>
                                        <p:attrNameLst>
                                          <p:attrName>style.visibility</p:attrName>
                                        </p:attrNameLst>
                                      </p:cBhvr>
                                      <p:to>
                                        <p:strVal val="visible"/>
                                      </p:to>
                                    </p:set>
                                    <p:animEffect transition="in" filter="wipe(left)">
                                      <p:cBhvr>
                                        <p:cTn id="153" dur="500"/>
                                        <p:tgtEl>
                                          <p:spTgt spid="50"/>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nodeType="clickEffect">
                                  <p:stCondLst>
                                    <p:cond delay="0"/>
                                  </p:stCondLst>
                                  <p:childTnLst>
                                    <p:set>
                                      <p:cBhvr>
                                        <p:cTn id="157" dur="1" fill="hold">
                                          <p:stCondLst>
                                            <p:cond delay="0"/>
                                          </p:stCondLst>
                                        </p:cTn>
                                        <p:tgtEl>
                                          <p:spTgt spid="65"/>
                                        </p:tgtEl>
                                        <p:attrNameLst>
                                          <p:attrName>style.visibility</p:attrName>
                                        </p:attrNameLst>
                                      </p:cBhvr>
                                      <p:to>
                                        <p:strVal val="visible"/>
                                      </p:to>
                                    </p:set>
                                    <p:animEffect transition="in" filter="wipe(left)">
                                      <p:cBhvr>
                                        <p:cTn id="158" dur="500"/>
                                        <p:tgtEl>
                                          <p:spTgt spid="65"/>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51"/>
                                        </p:tgtEl>
                                        <p:attrNameLst>
                                          <p:attrName>style.visibility</p:attrName>
                                        </p:attrNameLst>
                                      </p:cBhvr>
                                      <p:to>
                                        <p:strVal val="visible"/>
                                      </p:to>
                                    </p:set>
                                    <p:animEffect transition="in" filter="wipe(left)">
                                      <p:cBhvr>
                                        <p:cTn id="163" dur="500"/>
                                        <p:tgtEl>
                                          <p:spTgt spid="51"/>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52"/>
                                        </p:tgtEl>
                                        <p:attrNameLst>
                                          <p:attrName>style.visibility</p:attrName>
                                        </p:attrNameLst>
                                      </p:cBhvr>
                                      <p:to>
                                        <p:strVal val="visible"/>
                                      </p:to>
                                    </p:set>
                                    <p:animEffect transition="in" filter="wipe(left)">
                                      <p:cBhvr>
                                        <p:cTn id="168" dur="500"/>
                                        <p:tgtEl>
                                          <p:spTgt spid="52"/>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53"/>
                                        </p:tgtEl>
                                        <p:attrNameLst>
                                          <p:attrName>style.visibility</p:attrName>
                                        </p:attrNameLst>
                                      </p:cBhvr>
                                      <p:to>
                                        <p:strVal val="visible"/>
                                      </p:to>
                                    </p:set>
                                    <p:animEffect transition="in" filter="wipe(left)">
                                      <p:cBhvr>
                                        <p:cTn id="173" dur="500"/>
                                        <p:tgtEl>
                                          <p:spTgt spid="53"/>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54"/>
                                        </p:tgtEl>
                                        <p:attrNameLst>
                                          <p:attrName>style.visibility</p:attrName>
                                        </p:attrNameLst>
                                      </p:cBhvr>
                                      <p:to>
                                        <p:strVal val="visible"/>
                                      </p:to>
                                    </p:set>
                                    <p:animEffect transition="in" filter="wipe(left)">
                                      <p:cBhvr>
                                        <p:cTn id="178" dur="500"/>
                                        <p:tgtEl>
                                          <p:spTgt spid="54"/>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55"/>
                                        </p:tgtEl>
                                        <p:attrNameLst>
                                          <p:attrName>style.visibility</p:attrName>
                                        </p:attrNameLst>
                                      </p:cBhvr>
                                      <p:to>
                                        <p:strVal val="visible"/>
                                      </p:to>
                                    </p:set>
                                    <p:animEffect transition="in" filter="wipe(left)">
                                      <p:cBhvr>
                                        <p:cTn id="183" dur="500"/>
                                        <p:tgtEl>
                                          <p:spTgt spid="55"/>
                                        </p:tgtEl>
                                      </p:cBhvr>
                                    </p:animEffect>
                                  </p:childTnLst>
                                </p:cTn>
                              </p:par>
                              <p:par>
                                <p:cTn id="184" presetID="10" presetClass="exit" presetSubtype="0" fill="hold" nodeType="withEffect">
                                  <p:stCondLst>
                                    <p:cond delay="0"/>
                                  </p:stCondLst>
                                  <p:childTnLst>
                                    <p:animEffect transition="out" filter="fade">
                                      <p:cBhvr>
                                        <p:cTn id="185" dur="500"/>
                                        <p:tgtEl>
                                          <p:spTgt spid="65"/>
                                        </p:tgtEl>
                                      </p:cBhvr>
                                    </p:animEffect>
                                    <p:set>
                                      <p:cBhvr>
                                        <p:cTn id="186" dur="1" fill="hold">
                                          <p:stCondLst>
                                            <p:cond delay="499"/>
                                          </p:stCondLst>
                                        </p:cTn>
                                        <p:tgtEl>
                                          <p:spTgt spid="6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nodeType="clickEffect">
                                  <p:stCondLst>
                                    <p:cond delay="0"/>
                                  </p:stCondLst>
                                  <p:childTnLst>
                                    <p:set>
                                      <p:cBhvr>
                                        <p:cTn id="190" dur="1" fill="hold">
                                          <p:stCondLst>
                                            <p:cond delay="0"/>
                                          </p:stCondLst>
                                        </p:cTn>
                                        <p:tgtEl>
                                          <p:spTgt spid="56"/>
                                        </p:tgtEl>
                                        <p:attrNameLst>
                                          <p:attrName>style.visibility</p:attrName>
                                        </p:attrNameLst>
                                      </p:cBhvr>
                                      <p:to>
                                        <p:strVal val="visible"/>
                                      </p:to>
                                    </p:set>
                                    <p:animEffect transition="in" filter="wipe(left)">
                                      <p:cBhvr>
                                        <p:cTn id="191" dur="500"/>
                                        <p:tgtEl>
                                          <p:spTgt spid="56"/>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nodeType="clickEffect">
                                  <p:stCondLst>
                                    <p:cond delay="0"/>
                                  </p:stCondLst>
                                  <p:childTnLst>
                                    <p:set>
                                      <p:cBhvr>
                                        <p:cTn id="195" dur="1" fill="hold">
                                          <p:stCondLst>
                                            <p:cond delay="0"/>
                                          </p:stCondLst>
                                        </p:cTn>
                                        <p:tgtEl>
                                          <p:spTgt spid="57"/>
                                        </p:tgtEl>
                                        <p:attrNameLst>
                                          <p:attrName>style.visibility</p:attrName>
                                        </p:attrNameLst>
                                      </p:cBhvr>
                                      <p:to>
                                        <p:strVal val="visible"/>
                                      </p:to>
                                    </p:set>
                                    <p:animEffect transition="in" filter="wipe(left)">
                                      <p:cBhvr>
                                        <p:cTn id="196" dur="500"/>
                                        <p:tgtEl>
                                          <p:spTgt spid="57"/>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nodeType="clickEffect">
                                  <p:stCondLst>
                                    <p:cond delay="0"/>
                                  </p:stCondLst>
                                  <p:childTnLst>
                                    <p:set>
                                      <p:cBhvr>
                                        <p:cTn id="200" dur="1" fill="hold">
                                          <p:stCondLst>
                                            <p:cond delay="0"/>
                                          </p:stCondLst>
                                        </p:cTn>
                                        <p:tgtEl>
                                          <p:spTgt spid="58"/>
                                        </p:tgtEl>
                                        <p:attrNameLst>
                                          <p:attrName>style.visibility</p:attrName>
                                        </p:attrNameLst>
                                      </p:cBhvr>
                                      <p:to>
                                        <p:strVal val="visible"/>
                                      </p:to>
                                    </p:set>
                                    <p:animEffect transition="in" filter="wipe(left)">
                                      <p:cBhvr>
                                        <p:cTn id="201" dur="500"/>
                                        <p:tgtEl>
                                          <p:spTgt spid="58"/>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nodeType="click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wipe(left)">
                                      <p:cBhvr>
                                        <p:cTn id="206" dur="500"/>
                                        <p:tgtEl>
                                          <p:spTgt spid="59"/>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nodeType="clickEffect">
                                  <p:stCondLst>
                                    <p:cond delay="0"/>
                                  </p:stCondLst>
                                  <p:childTnLst>
                                    <p:set>
                                      <p:cBhvr>
                                        <p:cTn id="210" dur="1" fill="hold">
                                          <p:stCondLst>
                                            <p:cond delay="0"/>
                                          </p:stCondLst>
                                        </p:cTn>
                                        <p:tgtEl>
                                          <p:spTgt spid="60"/>
                                        </p:tgtEl>
                                        <p:attrNameLst>
                                          <p:attrName>style.visibility</p:attrName>
                                        </p:attrNameLst>
                                      </p:cBhvr>
                                      <p:to>
                                        <p:strVal val="visible"/>
                                      </p:to>
                                    </p:set>
                                    <p:animEffect transition="in" filter="wipe(left)">
                                      <p:cBhvr>
                                        <p:cTn id="211" dur="500"/>
                                        <p:tgtEl>
                                          <p:spTgt spid="6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nodeType="clickEffect">
                                  <p:stCondLst>
                                    <p:cond delay="0"/>
                                  </p:stCondLst>
                                  <p:childTnLst>
                                    <p:set>
                                      <p:cBhvr>
                                        <p:cTn id="215" dur="1" fill="hold">
                                          <p:stCondLst>
                                            <p:cond delay="0"/>
                                          </p:stCondLst>
                                        </p:cTn>
                                        <p:tgtEl>
                                          <p:spTgt spid="61"/>
                                        </p:tgtEl>
                                        <p:attrNameLst>
                                          <p:attrName>style.visibility</p:attrName>
                                        </p:attrNameLst>
                                      </p:cBhvr>
                                      <p:to>
                                        <p:strVal val="visible"/>
                                      </p:to>
                                    </p:set>
                                    <p:animEffect transition="in" filter="wipe(left)">
                                      <p:cBhvr>
                                        <p:cTn id="216" dur="500"/>
                                        <p:tgtEl>
                                          <p:spTgt spid="61"/>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nodeType="clickEffect">
                                  <p:stCondLst>
                                    <p:cond delay="0"/>
                                  </p:stCondLst>
                                  <p:childTnLst>
                                    <p:set>
                                      <p:cBhvr>
                                        <p:cTn id="220" dur="1" fill="hold">
                                          <p:stCondLst>
                                            <p:cond delay="0"/>
                                          </p:stCondLst>
                                        </p:cTn>
                                        <p:tgtEl>
                                          <p:spTgt spid="62"/>
                                        </p:tgtEl>
                                        <p:attrNameLst>
                                          <p:attrName>style.visibility</p:attrName>
                                        </p:attrNameLst>
                                      </p:cBhvr>
                                      <p:to>
                                        <p:strVal val="visible"/>
                                      </p:to>
                                    </p:set>
                                    <p:animEffect transition="in" filter="wipe(left)">
                                      <p:cBhvr>
                                        <p:cTn id="221" dur="500"/>
                                        <p:tgtEl>
                                          <p:spTgt spid="62"/>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nodeType="clickEffect">
                                  <p:stCondLst>
                                    <p:cond delay="0"/>
                                  </p:stCondLst>
                                  <p:childTnLst>
                                    <p:set>
                                      <p:cBhvr>
                                        <p:cTn id="225" dur="1" fill="hold">
                                          <p:stCondLst>
                                            <p:cond delay="0"/>
                                          </p:stCondLst>
                                        </p:cTn>
                                        <p:tgtEl>
                                          <p:spTgt spid="63"/>
                                        </p:tgtEl>
                                        <p:attrNameLst>
                                          <p:attrName>style.visibility</p:attrName>
                                        </p:attrNameLst>
                                      </p:cBhvr>
                                      <p:to>
                                        <p:strVal val="visible"/>
                                      </p:to>
                                    </p:set>
                                    <p:animEffect transition="in" filter="wipe(left)">
                                      <p:cBhvr>
                                        <p:cTn id="226" dur="500"/>
                                        <p:tgtEl>
                                          <p:spTgt spid="63"/>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nodeType="clickEffect">
                                  <p:stCondLst>
                                    <p:cond delay="0"/>
                                  </p:stCondLst>
                                  <p:childTnLst>
                                    <p:set>
                                      <p:cBhvr>
                                        <p:cTn id="230" dur="1" fill="hold">
                                          <p:stCondLst>
                                            <p:cond delay="0"/>
                                          </p:stCondLst>
                                        </p:cTn>
                                        <p:tgtEl>
                                          <p:spTgt spid="64"/>
                                        </p:tgtEl>
                                        <p:attrNameLst>
                                          <p:attrName>style.visibility</p:attrName>
                                        </p:attrNameLst>
                                      </p:cBhvr>
                                      <p:to>
                                        <p:strVal val="visible"/>
                                      </p:to>
                                    </p:set>
                                    <p:animEffect transition="in" filter="wipe(left)">
                                      <p:cBhvr>
                                        <p:cTn id="231" dur="500"/>
                                        <p:tgtEl>
                                          <p:spTgt spid="64"/>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68"/>
                                        </p:tgtEl>
                                        <p:attrNameLst>
                                          <p:attrName>style.visibility</p:attrName>
                                        </p:attrNameLst>
                                      </p:cBhvr>
                                      <p:to>
                                        <p:strVal val="visible"/>
                                      </p:to>
                                    </p:set>
                                    <p:animEffect transition="in" filter="wipe(left)">
                                      <p:cBhvr>
                                        <p:cTn id="236" dur="1000"/>
                                        <p:tgtEl>
                                          <p:spTgt spid="68"/>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1" fill="hold" nodeType="clickEffect">
                                  <p:stCondLst>
                                    <p:cond delay="0"/>
                                  </p:stCondLst>
                                  <p:childTnLst>
                                    <p:set>
                                      <p:cBhvr>
                                        <p:cTn id="240" dur="1" fill="hold">
                                          <p:stCondLst>
                                            <p:cond delay="0"/>
                                          </p:stCondLst>
                                        </p:cTn>
                                        <p:tgtEl>
                                          <p:spTgt spid="69"/>
                                        </p:tgtEl>
                                        <p:attrNameLst>
                                          <p:attrName>style.visibility</p:attrName>
                                        </p:attrNameLst>
                                      </p:cBhvr>
                                      <p:to>
                                        <p:strVal val="visible"/>
                                      </p:to>
                                    </p:set>
                                    <p:animEffect transition="in" filter="wipe(up)">
                                      <p:cBhvr>
                                        <p:cTn id="241" dur="500"/>
                                        <p:tgtEl>
                                          <p:spTgt spid="69"/>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70"/>
                                        </p:tgtEl>
                                        <p:attrNameLst>
                                          <p:attrName>style.visibility</p:attrName>
                                        </p:attrNameLst>
                                      </p:cBhvr>
                                      <p:to>
                                        <p:strVal val="visible"/>
                                      </p:to>
                                    </p:set>
                                    <p:animEffect transition="in" filter="wipe(left)">
                                      <p:cBhvr>
                                        <p:cTn id="246" dur="1000"/>
                                        <p:tgtEl>
                                          <p:spTgt spid="70"/>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71"/>
                                        </p:tgtEl>
                                        <p:attrNameLst>
                                          <p:attrName>style.visibility</p:attrName>
                                        </p:attrNameLst>
                                      </p:cBhvr>
                                      <p:to>
                                        <p:strVal val="visible"/>
                                      </p:to>
                                    </p:set>
                                    <p:animEffect transition="in" filter="wipe(left)">
                                      <p:cBhvr>
                                        <p:cTn id="251" dur="1000"/>
                                        <p:tgtEl>
                                          <p:spTgt spid="71"/>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grpId="0" nodeType="clickEffect">
                                  <p:stCondLst>
                                    <p:cond delay="0"/>
                                  </p:stCondLst>
                                  <p:childTnLst>
                                    <p:set>
                                      <p:cBhvr>
                                        <p:cTn id="255" dur="1" fill="hold">
                                          <p:stCondLst>
                                            <p:cond delay="0"/>
                                          </p:stCondLst>
                                        </p:cTn>
                                        <p:tgtEl>
                                          <p:spTgt spid="72"/>
                                        </p:tgtEl>
                                        <p:attrNameLst>
                                          <p:attrName>style.visibility</p:attrName>
                                        </p:attrNameLst>
                                      </p:cBhvr>
                                      <p:to>
                                        <p:strVal val="visible"/>
                                      </p:to>
                                    </p:set>
                                    <p:animEffect transition="in" filter="wipe(left)">
                                      <p:cBhvr>
                                        <p:cTn id="256" dur="1000"/>
                                        <p:tgtEl>
                                          <p:spTgt spid="72"/>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73"/>
                                        </p:tgtEl>
                                        <p:attrNameLst>
                                          <p:attrName>style.visibility</p:attrName>
                                        </p:attrNameLst>
                                      </p:cBhvr>
                                      <p:to>
                                        <p:strVal val="visible"/>
                                      </p:to>
                                    </p:set>
                                    <p:animEffect transition="in" filter="wipe(left)">
                                      <p:cBhvr>
                                        <p:cTn id="261"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5" grpId="0"/>
      <p:bldP spid="16" grpId="0"/>
      <p:bldP spid="23" grpId="0"/>
      <p:bldP spid="27" grpId="0"/>
      <p:bldP spid="31" grpId="0"/>
      <p:bldP spid="39" grpId="0"/>
      <p:bldP spid="42" grpId="0"/>
      <p:bldP spid="43" grpId="0"/>
      <p:bldP spid="44" grpId="0"/>
      <p:bldP spid="45" grpId="0"/>
      <p:bldP spid="46" grpId="0"/>
      <p:bldP spid="47" grpId="0"/>
      <p:bldP spid="48" grpId="0"/>
      <p:bldP spid="49" grpId="0"/>
      <p:bldP spid="51" grpId="0"/>
      <p:bldP spid="68" grpId="0"/>
      <p:bldP spid="70" grpId="0"/>
      <p:bldP spid="71" grpId="0"/>
      <p:bldP spid="72" grpId="0"/>
      <p:bldP spid="7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12967</TotalTime>
  <Words>1950</Words>
  <Application>Microsoft Office PowerPoint</Application>
  <PresentationFormat>On-screen Show (16:9)</PresentationFormat>
  <Paragraphs>403</Paragraphs>
  <Slides>21</Slides>
  <Notes>1</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29" baseType="lpstr">
      <vt:lpstr>Arial</vt:lpstr>
      <vt:lpstr>Bookman Old Style</vt:lpstr>
      <vt:lpstr>Calibri</vt:lpstr>
      <vt:lpstr>Symbol</vt:lpstr>
      <vt:lpstr>Office Theme</vt:lpstr>
      <vt:lpstr>1_Office Theme</vt:lpstr>
      <vt:lpstr>1_Custom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T.S BORA</cp:lastModifiedBy>
  <cp:revision>1815</cp:revision>
  <dcterms:created xsi:type="dcterms:W3CDTF">2013-07-31T12:47:49Z</dcterms:created>
  <dcterms:modified xsi:type="dcterms:W3CDTF">2022-04-23T04:54:59Z</dcterms:modified>
</cp:coreProperties>
</file>